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1" r:id="rId5"/>
    <p:sldId id="272" r:id="rId6"/>
    <p:sldId id="273" r:id="rId7"/>
    <p:sldId id="262" r:id="rId8"/>
    <p:sldId id="270" r:id="rId9"/>
    <p:sldId id="271" r:id="rId10"/>
    <p:sldId id="269" r:id="rId11"/>
    <p:sldId id="279" r:id="rId12"/>
    <p:sldId id="260" r:id="rId13"/>
    <p:sldId id="263" r:id="rId14"/>
    <p:sldId id="274" r:id="rId15"/>
    <p:sldId id="276" r:id="rId16"/>
    <p:sldId id="275" r:id="rId17"/>
    <p:sldId id="277" r:id="rId18"/>
    <p:sldId id="268" r:id="rId19"/>
    <p:sldId id="278" r:id="rId20"/>
  </p:sldIdLst>
  <p:sldSz cx="12192000" cy="6858000"/>
  <p:notesSz cx="6858000" cy="9144000"/>
  <p:embeddedFontLst>
    <p:embeddedFont>
      <p:font typeface="Hamburger" pitchFamily="2" charset="0"/>
      <p:regular r:id="rId21"/>
    </p:embeddedFont>
    <p:embeddedFont>
      <p:font typeface="Segoe UI" panose="020B0502040204020203" pitchFamily="34" charset="0"/>
      <p:regular r:id="rId22"/>
      <p:bold r:id="rId23"/>
      <p:italic r:id="rId24"/>
      <p:boldItalic r:id="rId25"/>
    </p:embeddedFont>
    <p:embeddedFont>
      <p:font typeface="Segoe UI Black" panose="020B0A02040204020203" pitchFamily="34" charset="0"/>
      <p:bold r:id="rId26"/>
      <p:boldItalic r:id="rId27"/>
    </p:embeddedFont>
    <p:embeddedFont>
      <p:font typeface="Segoe UI Light" panose="020B0502040204020203"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C0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D8157-2DDB-407B-A3B8-3F1E2EFA53C9}" v="1" dt="2020-09-24T02:02:26.399"/>
    <p1510:client id="{9416856F-4F79-4B45-8537-27FFDA8DCC7D}" v="89" dt="2020-09-23T13:43:42.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102"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Jackson" userId="802f0a218423379f" providerId="LiveId" clId="{0B5D8157-2DDB-407B-A3B8-3F1E2EFA53C9}"/>
    <pc:docChg chg="undo custSel addSld modSld">
      <pc:chgData name="Cecilia Jackson" userId="802f0a218423379f" providerId="LiveId" clId="{0B5D8157-2DDB-407B-A3B8-3F1E2EFA53C9}" dt="2020-09-24T02:02:45.757" v="356" actId="1076"/>
      <pc:docMkLst>
        <pc:docMk/>
      </pc:docMkLst>
      <pc:sldChg chg="modSp mod">
        <pc:chgData name="Cecilia Jackson" userId="802f0a218423379f" providerId="LiveId" clId="{0B5D8157-2DDB-407B-A3B8-3F1E2EFA53C9}" dt="2020-09-24T01:51:01.882" v="21" actId="20577"/>
        <pc:sldMkLst>
          <pc:docMk/>
          <pc:sldMk cId="4047179805" sldId="257"/>
        </pc:sldMkLst>
        <pc:spChg chg="mod">
          <ac:chgData name="Cecilia Jackson" userId="802f0a218423379f" providerId="LiveId" clId="{0B5D8157-2DDB-407B-A3B8-3F1E2EFA53C9}" dt="2020-09-24T01:51:01.882" v="21" actId="20577"/>
          <ac:spMkLst>
            <pc:docMk/>
            <pc:sldMk cId="4047179805" sldId="257"/>
            <ac:spMk id="4" creationId="{00000000-0000-0000-0000-000000000000}"/>
          </ac:spMkLst>
        </pc:spChg>
      </pc:sldChg>
      <pc:sldChg chg="modSp mod">
        <pc:chgData name="Cecilia Jackson" userId="802f0a218423379f" providerId="LiveId" clId="{0B5D8157-2DDB-407B-A3B8-3F1E2EFA53C9}" dt="2020-09-24T01:59:44.964" v="324" actId="1076"/>
        <pc:sldMkLst>
          <pc:docMk/>
          <pc:sldMk cId="1925746554" sldId="269"/>
        </pc:sldMkLst>
        <pc:spChg chg="mod">
          <ac:chgData name="Cecilia Jackson" userId="802f0a218423379f" providerId="LiveId" clId="{0B5D8157-2DDB-407B-A3B8-3F1E2EFA53C9}" dt="2020-09-24T01:52:02.004" v="34" actId="20577"/>
          <ac:spMkLst>
            <pc:docMk/>
            <pc:sldMk cId="1925746554" sldId="269"/>
            <ac:spMk id="4" creationId="{00000000-0000-0000-0000-000000000000}"/>
          </ac:spMkLst>
        </pc:spChg>
        <pc:spChg chg="mod">
          <ac:chgData name="Cecilia Jackson" userId="802f0a218423379f" providerId="LiveId" clId="{0B5D8157-2DDB-407B-A3B8-3F1E2EFA53C9}" dt="2020-09-24T01:59:44.964" v="324" actId="1076"/>
          <ac:spMkLst>
            <pc:docMk/>
            <pc:sldMk cId="1925746554" sldId="269"/>
            <ac:spMk id="6" creationId="{00000000-0000-0000-0000-000000000000}"/>
          </ac:spMkLst>
        </pc:spChg>
        <pc:picChg chg="mod">
          <ac:chgData name="Cecilia Jackson" userId="802f0a218423379f" providerId="LiveId" clId="{0B5D8157-2DDB-407B-A3B8-3F1E2EFA53C9}" dt="2020-09-24T01:59:34.994" v="323" actId="1076"/>
          <ac:picMkLst>
            <pc:docMk/>
            <pc:sldMk cId="1925746554" sldId="269"/>
            <ac:picMk id="3" creationId="{9C3440B8-2CE2-443A-A621-7AA3222F8417}"/>
          </ac:picMkLst>
        </pc:picChg>
      </pc:sldChg>
      <pc:sldChg chg="modSp mod">
        <pc:chgData name="Cecilia Jackson" userId="802f0a218423379f" providerId="LiveId" clId="{0B5D8157-2DDB-407B-A3B8-3F1E2EFA53C9}" dt="2020-09-24T02:01:32.162" v="348" actId="1076"/>
        <pc:sldMkLst>
          <pc:docMk/>
          <pc:sldMk cId="3708977011" sldId="278"/>
        </pc:sldMkLst>
        <pc:spChg chg="mod">
          <ac:chgData name="Cecilia Jackson" userId="802f0a218423379f" providerId="LiveId" clId="{0B5D8157-2DDB-407B-A3B8-3F1E2EFA53C9}" dt="2020-09-24T02:01:30.482" v="347" actId="2711"/>
          <ac:spMkLst>
            <pc:docMk/>
            <pc:sldMk cId="3708977011" sldId="278"/>
            <ac:spMk id="2" creationId="{19A88009-A0F1-4A4C-962C-3CFA65C32082}"/>
          </ac:spMkLst>
        </pc:spChg>
        <pc:spChg chg="mod">
          <ac:chgData name="Cecilia Jackson" userId="802f0a218423379f" providerId="LiveId" clId="{0B5D8157-2DDB-407B-A3B8-3F1E2EFA53C9}" dt="2020-09-24T02:01:32.162" v="348" actId="1076"/>
          <ac:spMkLst>
            <pc:docMk/>
            <pc:sldMk cId="3708977011" sldId="278"/>
            <ac:spMk id="3" creationId="{2375A2B8-08F7-41D8-B5B3-DF6341F073CB}"/>
          </ac:spMkLst>
        </pc:spChg>
      </pc:sldChg>
      <pc:sldChg chg="addSp delSp modSp add mod">
        <pc:chgData name="Cecilia Jackson" userId="802f0a218423379f" providerId="LiveId" clId="{0B5D8157-2DDB-407B-A3B8-3F1E2EFA53C9}" dt="2020-09-24T02:02:45.757" v="356" actId="1076"/>
        <pc:sldMkLst>
          <pc:docMk/>
          <pc:sldMk cId="3803008284" sldId="279"/>
        </pc:sldMkLst>
        <pc:spChg chg="mod">
          <ac:chgData name="Cecilia Jackson" userId="802f0a218423379f" providerId="LiveId" clId="{0B5D8157-2DDB-407B-A3B8-3F1E2EFA53C9}" dt="2020-09-24T02:00:21.751" v="330" actId="1076"/>
          <ac:spMkLst>
            <pc:docMk/>
            <pc:sldMk cId="3803008284" sldId="279"/>
            <ac:spMk id="6" creationId="{00000000-0000-0000-0000-000000000000}"/>
          </ac:spMkLst>
        </pc:spChg>
        <pc:picChg chg="del mod">
          <ac:chgData name="Cecilia Jackson" userId="802f0a218423379f" providerId="LiveId" clId="{0B5D8157-2DDB-407B-A3B8-3F1E2EFA53C9}" dt="2020-09-24T02:02:35.149" v="352" actId="478"/>
          <ac:picMkLst>
            <pc:docMk/>
            <pc:sldMk cId="3803008284" sldId="279"/>
            <ac:picMk id="3" creationId="{9C3440B8-2CE2-443A-A621-7AA3222F8417}"/>
          </ac:picMkLst>
        </pc:picChg>
        <pc:picChg chg="add mod">
          <ac:chgData name="Cecilia Jackson" userId="802f0a218423379f" providerId="LiveId" clId="{0B5D8157-2DDB-407B-A3B8-3F1E2EFA53C9}" dt="2020-09-24T02:02:45.757" v="356" actId="1076"/>
          <ac:picMkLst>
            <pc:docMk/>
            <pc:sldMk cId="3803008284" sldId="279"/>
            <ac:picMk id="5" creationId="{1614415F-51C5-47F7-9882-D7AC9EA39A38}"/>
          </ac:picMkLst>
        </pc:picChg>
      </pc:sldChg>
    </pc:docChg>
  </pc:docChgLst>
  <pc:docChgLst>
    <pc:chgData name="Cecilia Jackson" userId="802f0a218423379f" providerId="LiveId" clId="{9416856F-4F79-4B45-8537-27FFDA8DCC7D}"/>
    <pc:docChg chg="undo custSel mod addSld delSld modSld sldOrd modMainMaster">
      <pc:chgData name="Cecilia Jackson" userId="802f0a218423379f" providerId="LiveId" clId="{9416856F-4F79-4B45-8537-27FFDA8DCC7D}" dt="2020-09-24T07:55:07.113" v="1700" actId="20577"/>
      <pc:docMkLst>
        <pc:docMk/>
      </pc:docMkLst>
      <pc:sldChg chg="addSp modSp mod">
        <pc:chgData name="Cecilia Jackson" userId="802f0a218423379f" providerId="LiveId" clId="{9416856F-4F79-4B45-8537-27FFDA8DCC7D}" dt="2020-09-23T12:48:42.006" v="1229" actId="1076"/>
        <pc:sldMkLst>
          <pc:docMk/>
          <pc:sldMk cId="3046682157" sldId="256"/>
        </pc:sldMkLst>
        <pc:spChg chg="add mod">
          <ac:chgData name="Cecilia Jackson" userId="802f0a218423379f" providerId="LiveId" clId="{9416856F-4F79-4B45-8537-27FFDA8DCC7D}" dt="2020-09-23T11:05:12.835" v="851" actId="1035"/>
          <ac:spMkLst>
            <pc:docMk/>
            <pc:sldMk cId="3046682157" sldId="256"/>
            <ac:spMk id="2" creationId="{40CB9736-359B-4AC1-A3DC-F3B217983D2A}"/>
          </ac:spMkLst>
        </pc:spChg>
        <pc:spChg chg="mod">
          <ac:chgData name="Cecilia Jackson" userId="802f0a218423379f" providerId="LiveId" clId="{9416856F-4F79-4B45-8537-27FFDA8DCC7D}" dt="2020-09-23T11:05:12.835" v="851" actId="1035"/>
          <ac:spMkLst>
            <pc:docMk/>
            <pc:sldMk cId="3046682157" sldId="256"/>
            <ac:spMk id="4" creationId="{00000000-0000-0000-0000-000000000000}"/>
          </ac:spMkLst>
        </pc:spChg>
        <pc:spChg chg="add mod">
          <ac:chgData name="Cecilia Jackson" userId="802f0a218423379f" providerId="LiveId" clId="{9416856F-4F79-4B45-8537-27FFDA8DCC7D}" dt="2020-09-23T12:48:42.006" v="1229" actId="1076"/>
          <ac:spMkLst>
            <pc:docMk/>
            <pc:sldMk cId="3046682157" sldId="256"/>
            <ac:spMk id="5" creationId="{4F385C2E-ECCC-404D-B0DC-E52B59EDE988}"/>
          </ac:spMkLst>
        </pc:spChg>
      </pc:sldChg>
      <pc:sldChg chg="addSp delSp modSp mod setBg">
        <pc:chgData name="Cecilia Jackson" userId="802f0a218423379f" providerId="LiveId" clId="{9416856F-4F79-4B45-8537-27FFDA8DCC7D}" dt="2020-09-23T13:34:17.860" v="1647" actId="20577"/>
        <pc:sldMkLst>
          <pc:docMk/>
          <pc:sldMk cId="4047179805" sldId="257"/>
        </pc:sldMkLst>
        <pc:spChg chg="mod">
          <ac:chgData name="Cecilia Jackson" userId="802f0a218423379f" providerId="LiveId" clId="{9416856F-4F79-4B45-8537-27FFDA8DCC7D}" dt="2020-09-22T12:31:22.750" v="364" actId="26606"/>
          <ac:spMkLst>
            <pc:docMk/>
            <pc:sldMk cId="4047179805" sldId="257"/>
            <ac:spMk id="4" creationId="{00000000-0000-0000-0000-000000000000}"/>
          </ac:spMkLst>
        </pc:spChg>
        <pc:spChg chg="mod">
          <ac:chgData name="Cecilia Jackson" userId="802f0a218423379f" providerId="LiveId" clId="{9416856F-4F79-4B45-8537-27FFDA8DCC7D}" dt="2020-09-23T13:34:17.860" v="1647" actId="20577"/>
          <ac:spMkLst>
            <pc:docMk/>
            <pc:sldMk cId="4047179805" sldId="257"/>
            <ac:spMk id="7" creationId="{00000000-0000-0000-0000-000000000000}"/>
          </ac:spMkLst>
        </pc:spChg>
        <pc:spChg chg="add del">
          <ac:chgData name="Cecilia Jackson" userId="802f0a218423379f" providerId="LiveId" clId="{9416856F-4F79-4B45-8537-27FFDA8DCC7D}" dt="2020-09-22T12:30:49.323" v="358" actId="26606"/>
          <ac:spMkLst>
            <pc:docMk/>
            <pc:sldMk cId="4047179805" sldId="257"/>
            <ac:spMk id="12" creationId="{8FC9BE17-9A7B-462D-AE50-3D8777387304}"/>
          </ac:spMkLst>
        </pc:spChg>
        <pc:spChg chg="add del">
          <ac:chgData name="Cecilia Jackson" userId="802f0a218423379f" providerId="LiveId" clId="{9416856F-4F79-4B45-8537-27FFDA8DCC7D}" dt="2020-09-22T12:31:22.750" v="364" actId="26606"/>
          <ac:spMkLst>
            <pc:docMk/>
            <pc:sldMk cId="4047179805" sldId="257"/>
            <ac:spMk id="13" creationId="{80DF40B2-80F7-4E71-B46C-284163F3654A}"/>
          </ac:spMkLst>
        </pc:spChg>
        <pc:spChg chg="add del">
          <ac:chgData name="Cecilia Jackson" userId="802f0a218423379f" providerId="LiveId" clId="{9416856F-4F79-4B45-8537-27FFDA8DCC7D}" dt="2020-09-22T12:30:49.323" v="358" actId="26606"/>
          <ac:spMkLst>
            <pc:docMk/>
            <pc:sldMk cId="4047179805" sldId="257"/>
            <ac:spMk id="14" creationId="{3EBE8569-6AEC-4B8C-8D53-2DE337CDBA65}"/>
          </ac:spMkLst>
        </pc:spChg>
        <pc:spChg chg="add del">
          <ac:chgData name="Cecilia Jackson" userId="802f0a218423379f" providerId="LiveId" clId="{9416856F-4F79-4B45-8537-27FFDA8DCC7D}" dt="2020-09-22T12:30:49.323" v="358" actId="26606"/>
          <ac:spMkLst>
            <pc:docMk/>
            <pc:sldMk cId="4047179805" sldId="257"/>
            <ac:spMk id="16" creationId="{55D4142C-5077-457F-A6AD-3FECFDB39685}"/>
          </ac:spMkLst>
        </pc:spChg>
        <pc:spChg chg="add del">
          <ac:chgData name="Cecilia Jackson" userId="802f0a218423379f" providerId="LiveId" clId="{9416856F-4F79-4B45-8537-27FFDA8DCC7D}" dt="2020-09-22T12:30:49.323" v="358" actId="26606"/>
          <ac:spMkLst>
            <pc:docMk/>
            <pc:sldMk cId="4047179805" sldId="257"/>
            <ac:spMk id="18" creationId="{7A5F0580-5EE9-419F-96EE-B6529EF6E7D0}"/>
          </ac:spMkLst>
        </pc:spChg>
        <pc:picChg chg="add del mod">
          <ac:chgData name="Cecilia Jackson" userId="802f0a218423379f" providerId="LiveId" clId="{9416856F-4F79-4B45-8537-27FFDA8DCC7D}" dt="2020-09-22T12:30:14.234" v="356" actId="478"/>
          <ac:picMkLst>
            <pc:docMk/>
            <pc:sldMk cId="4047179805" sldId="257"/>
            <ac:picMk id="3" creationId="{58BA5D06-13E7-4161-B1B2-189C97AB97E4}"/>
          </ac:picMkLst>
        </pc:picChg>
        <pc:picChg chg="del mod">
          <ac:chgData name="Cecilia Jackson" userId="802f0a218423379f" providerId="LiveId" clId="{9416856F-4F79-4B45-8537-27FFDA8DCC7D}" dt="2020-09-22T12:27:53.977" v="309" actId="478"/>
          <ac:picMkLst>
            <pc:docMk/>
            <pc:sldMk cId="4047179805" sldId="257"/>
            <ac:picMk id="5" creationId="{00000000-0000-0000-0000-000000000000}"/>
          </ac:picMkLst>
        </pc:picChg>
        <pc:picChg chg="add mod">
          <ac:chgData name="Cecilia Jackson" userId="802f0a218423379f" providerId="LiveId" clId="{9416856F-4F79-4B45-8537-27FFDA8DCC7D}" dt="2020-09-22T12:32:06.106" v="367" actId="1076"/>
          <ac:picMkLst>
            <pc:docMk/>
            <pc:sldMk cId="4047179805" sldId="257"/>
            <ac:picMk id="8" creationId="{E4830381-9CEE-4AE4-85A1-627369C27C1C}"/>
          </ac:picMkLst>
        </pc:picChg>
        <pc:picChg chg="add del">
          <ac:chgData name="Cecilia Jackson" userId="802f0a218423379f" providerId="LiveId" clId="{9416856F-4F79-4B45-8537-27FFDA8DCC7D}" dt="2020-09-22T12:30:49.323" v="358" actId="26606"/>
          <ac:picMkLst>
            <pc:docMk/>
            <pc:sldMk cId="4047179805" sldId="257"/>
            <ac:picMk id="9" creationId="{58BA5D06-13E7-4161-B1B2-189C97AB97E4}"/>
          </ac:picMkLst>
        </pc:picChg>
      </pc:sldChg>
      <pc:sldChg chg="addSp delSp modSp mod">
        <pc:chgData name="Cecilia Jackson" userId="802f0a218423379f" providerId="LiveId" clId="{9416856F-4F79-4B45-8537-27FFDA8DCC7D}" dt="2020-09-22T07:24:02.402" v="84" actId="1076"/>
        <pc:sldMkLst>
          <pc:docMk/>
          <pc:sldMk cId="4219271358" sldId="258"/>
        </pc:sldMkLst>
        <pc:spChg chg="mod">
          <ac:chgData name="Cecilia Jackson" userId="802f0a218423379f" providerId="LiveId" clId="{9416856F-4F79-4B45-8537-27FFDA8DCC7D}" dt="2020-09-22T07:24:02.402" v="84" actId="1076"/>
          <ac:spMkLst>
            <pc:docMk/>
            <pc:sldMk cId="4219271358" sldId="258"/>
            <ac:spMk id="5" creationId="{00000000-0000-0000-0000-000000000000}"/>
          </ac:spMkLst>
        </pc:spChg>
        <pc:spChg chg="mod">
          <ac:chgData name="Cecilia Jackson" userId="802f0a218423379f" providerId="LiveId" clId="{9416856F-4F79-4B45-8537-27FFDA8DCC7D}" dt="2020-09-20T12:23:05.792" v="25" actId="1076"/>
          <ac:spMkLst>
            <pc:docMk/>
            <pc:sldMk cId="4219271358" sldId="258"/>
            <ac:spMk id="6" creationId="{00000000-0000-0000-0000-000000000000}"/>
          </ac:spMkLst>
        </pc:spChg>
        <pc:spChg chg="del mod">
          <ac:chgData name="Cecilia Jackson" userId="802f0a218423379f" providerId="LiveId" clId="{9416856F-4F79-4B45-8537-27FFDA8DCC7D}" dt="2020-09-20T12:19:59.259" v="18" actId="478"/>
          <ac:spMkLst>
            <pc:docMk/>
            <pc:sldMk cId="4219271358" sldId="258"/>
            <ac:spMk id="7" creationId="{00000000-0000-0000-0000-000000000000}"/>
          </ac:spMkLst>
        </pc:spChg>
        <pc:picChg chg="add mod">
          <ac:chgData name="Cecilia Jackson" userId="802f0a218423379f" providerId="LiveId" clId="{9416856F-4F79-4B45-8537-27FFDA8DCC7D}" dt="2020-09-20T12:23:15.771" v="27" actId="1076"/>
          <ac:picMkLst>
            <pc:docMk/>
            <pc:sldMk cId="4219271358" sldId="258"/>
            <ac:picMk id="2" creationId="{2EFF0DB2-2EED-4A27-9BBD-99A2A57D7B0B}"/>
          </ac:picMkLst>
        </pc:picChg>
        <pc:picChg chg="del mod">
          <ac:chgData name="Cecilia Jackson" userId="802f0a218423379f" providerId="LiveId" clId="{9416856F-4F79-4B45-8537-27FFDA8DCC7D}" dt="2020-09-20T12:19:55.853" v="17" actId="478"/>
          <ac:picMkLst>
            <pc:docMk/>
            <pc:sldMk cId="4219271358" sldId="258"/>
            <ac:picMk id="2050" creationId="{00000000-0000-0000-0000-000000000000}"/>
          </ac:picMkLst>
        </pc:picChg>
        <pc:picChg chg="del mod">
          <ac:chgData name="Cecilia Jackson" userId="802f0a218423379f" providerId="LiveId" clId="{9416856F-4F79-4B45-8537-27FFDA8DCC7D}" dt="2020-09-20T12:19:55.853" v="17" actId="478"/>
          <ac:picMkLst>
            <pc:docMk/>
            <pc:sldMk cId="4219271358" sldId="258"/>
            <ac:picMk id="2051" creationId="{00000000-0000-0000-0000-000000000000}"/>
          </ac:picMkLst>
        </pc:picChg>
      </pc:sldChg>
      <pc:sldChg chg="addSp delSp modSp mod">
        <pc:chgData name="Cecilia Jackson" userId="802f0a218423379f" providerId="LiveId" clId="{9416856F-4F79-4B45-8537-27FFDA8DCC7D}" dt="2020-09-23T01:29:54.724" v="494" actId="1076"/>
        <pc:sldMkLst>
          <pc:docMk/>
          <pc:sldMk cId="325158520" sldId="260"/>
        </pc:sldMkLst>
        <pc:spChg chg="del mod">
          <ac:chgData name="Cecilia Jackson" userId="802f0a218423379f" providerId="LiveId" clId="{9416856F-4F79-4B45-8537-27FFDA8DCC7D}" dt="2020-09-23T01:17:48.101" v="411" actId="478"/>
          <ac:spMkLst>
            <pc:docMk/>
            <pc:sldMk cId="325158520" sldId="260"/>
            <ac:spMk id="2" creationId="{00000000-0000-0000-0000-000000000000}"/>
          </ac:spMkLst>
        </pc:spChg>
        <pc:spChg chg="mod">
          <ac:chgData name="Cecilia Jackson" userId="802f0a218423379f" providerId="LiveId" clId="{9416856F-4F79-4B45-8537-27FFDA8DCC7D}" dt="2020-09-22T07:23:08.381" v="81" actId="14100"/>
          <ac:spMkLst>
            <pc:docMk/>
            <pc:sldMk cId="325158520" sldId="260"/>
            <ac:spMk id="5" creationId="{00000000-0000-0000-0000-000000000000}"/>
          </ac:spMkLst>
        </pc:spChg>
        <pc:spChg chg="mod">
          <ac:chgData name="Cecilia Jackson" userId="802f0a218423379f" providerId="LiveId" clId="{9416856F-4F79-4B45-8537-27FFDA8DCC7D}" dt="2020-09-23T01:25:19.788" v="426" actId="1076"/>
          <ac:spMkLst>
            <pc:docMk/>
            <pc:sldMk cId="325158520" sldId="260"/>
            <ac:spMk id="6" creationId="{00000000-0000-0000-0000-000000000000}"/>
          </ac:spMkLst>
        </pc:spChg>
        <pc:spChg chg="add mod">
          <ac:chgData name="Cecilia Jackson" userId="802f0a218423379f" providerId="LiveId" clId="{9416856F-4F79-4B45-8537-27FFDA8DCC7D}" dt="2020-09-23T01:29:47.234" v="493" actId="1076"/>
          <ac:spMkLst>
            <pc:docMk/>
            <pc:sldMk cId="325158520" sldId="260"/>
            <ac:spMk id="8" creationId="{9D93206E-F74A-4C7D-958D-D8D26F8A9F4C}"/>
          </ac:spMkLst>
        </pc:spChg>
        <pc:picChg chg="add mod">
          <ac:chgData name="Cecilia Jackson" userId="802f0a218423379f" providerId="LiveId" clId="{9416856F-4F79-4B45-8537-27FFDA8DCC7D}" dt="2020-09-23T01:29:54.724" v="494" actId="1076"/>
          <ac:picMkLst>
            <pc:docMk/>
            <pc:sldMk cId="325158520" sldId="260"/>
            <ac:picMk id="4" creationId="{985A7C55-9BE2-4AE5-9BDB-6C0E35BADC91}"/>
          </ac:picMkLst>
        </pc:picChg>
        <pc:picChg chg="del mod">
          <ac:chgData name="Cecilia Jackson" userId="802f0a218423379f" providerId="LiveId" clId="{9416856F-4F79-4B45-8537-27FFDA8DCC7D}" dt="2020-09-23T01:17:44.318" v="410" actId="478"/>
          <ac:picMkLst>
            <pc:docMk/>
            <pc:sldMk cId="325158520" sldId="260"/>
            <ac:picMk id="7" creationId="{00000000-0000-0000-0000-000000000000}"/>
          </ac:picMkLst>
        </pc:picChg>
      </pc:sldChg>
      <pc:sldChg chg="addSp delSp modSp mod">
        <pc:chgData name="Cecilia Jackson" userId="802f0a218423379f" providerId="LiveId" clId="{9416856F-4F79-4B45-8537-27FFDA8DCC7D}" dt="2020-09-23T13:43:08.527" v="1667" actId="1076"/>
        <pc:sldMkLst>
          <pc:docMk/>
          <pc:sldMk cId="2632404453" sldId="261"/>
        </pc:sldMkLst>
        <pc:spChg chg="mod">
          <ac:chgData name="Cecilia Jackson" userId="802f0a218423379f" providerId="LiveId" clId="{9416856F-4F79-4B45-8537-27FFDA8DCC7D}" dt="2020-09-22T12:14:58.870" v="139" actId="1076"/>
          <ac:spMkLst>
            <pc:docMk/>
            <pc:sldMk cId="2632404453" sldId="261"/>
            <ac:spMk id="4" creationId="{00000000-0000-0000-0000-000000000000}"/>
          </ac:spMkLst>
        </pc:spChg>
        <pc:spChg chg="mod">
          <ac:chgData name="Cecilia Jackson" userId="802f0a218423379f" providerId="LiveId" clId="{9416856F-4F79-4B45-8537-27FFDA8DCC7D}" dt="2020-09-23T11:21:36.352" v="869" actId="948"/>
          <ac:spMkLst>
            <pc:docMk/>
            <pc:sldMk cId="2632404453" sldId="261"/>
            <ac:spMk id="5" creationId="{00000000-0000-0000-0000-000000000000}"/>
          </ac:spMkLst>
        </pc:spChg>
        <pc:spChg chg="del mod">
          <ac:chgData name="Cecilia Jackson" userId="802f0a218423379f" providerId="LiveId" clId="{9416856F-4F79-4B45-8537-27FFDA8DCC7D}" dt="2020-09-22T12:14:45.321" v="136" actId="478"/>
          <ac:spMkLst>
            <pc:docMk/>
            <pc:sldMk cId="2632404453" sldId="261"/>
            <ac:spMk id="7" creationId="{00000000-0000-0000-0000-000000000000}"/>
          </ac:spMkLst>
        </pc:spChg>
        <pc:picChg chg="add mod">
          <ac:chgData name="Cecilia Jackson" userId="802f0a218423379f" providerId="LiveId" clId="{9416856F-4F79-4B45-8537-27FFDA8DCC7D}" dt="2020-09-23T13:43:08.527" v="1667" actId="1076"/>
          <ac:picMkLst>
            <pc:docMk/>
            <pc:sldMk cId="2632404453" sldId="261"/>
            <ac:picMk id="3" creationId="{D3238A47-81FB-4911-BA28-2285D2EE2C44}"/>
          </ac:picMkLst>
        </pc:picChg>
        <pc:picChg chg="del mod">
          <ac:chgData name="Cecilia Jackson" userId="802f0a218423379f" providerId="LiveId" clId="{9416856F-4F79-4B45-8537-27FFDA8DCC7D}" dt="2020-09-22T12:14:47.896" v="137" actId="478"/>
          <ac:picMkLst>
            <pc:docMk/>
            <pc:sldMk cId="2632404453" sldId="261"/>
            <ac:picMk id="6" creationId="{00000000-0000-0000-0000-000000000000}"/>
          </ac:picMkLst>
        </pc:picChg>
      </pc:sldChg>
      <pc:sldChg chg="addSp delSp modSp mod">
        <pc:chgData name="Cecilia Jackson" userId="802f0a218423379f" providerId="LiveId" clId="{9416856F-4F79-4B45-8537-27FFDA8DCC7D}" dt="2020-09-23T13:29:22.962" v="1438" actId="2711"/>
        <pc:sldMkLst>
          <pc:docMk/>
          <pc:sldMk cId="915827893" sldId="262"/>
        </pc:sldMkLst>
        <pc:spChg chg="del mod">
          <ac:chgData name="Cecilia Jackson" userId="802f0a218423379f" providerId="LiveId" clId="{9416856F-4F79-4B45-8537-27FFDA8DCC7D}" dt="2020-09-23T11:53:08.830" v="1018"/>
          <ac:spMkLst>
            <pc:docMk/>
            <pc:sldMk cId="915827893" sldId="262"/>
            <ac:spMk id="3" creationId="{00000000-0000-0000-0000-000000000000}"/>
          </ac:spMkLst>
        </pc:spChg>
        <pc:spChg chg="mod">
          <ac:chgData name="Cecilia Jackson" userId="802f0a218423379f" providerId="LiveId" clId="{9416856F-4F79-4B45-8537-27FFDA8DCC7D}" dt="2020-09-23T13:29:22.962" v="1438" actId="2711"/>
          <ac:spMkLst>
            <pc:docMk/>
            <pc:sldMk cId="915827893" sldId="262"/>
            <ac:spMk id="4" creationId="{00000000-0000-0000-0000-000000000000}"/>
          </ac:spMkLst>
        </pc:spChg>
        <pc:spChg chg="mod">
          <ac:chgData name="Cecilia Jackson" userId="802f0a218423379f" providerId="LiveId" clId="{9416856F-4F79-4B45-8537-27FFDA8DCC7D}" dt="2020-09-23T11:54:42.367" v="1030" actId="1076"/>
          <ac:spMkLst>
            <pc:docMk/>
            <pc:sldMk cId="915827893" sldId="262"/>
            <ac:spMk id="6" creationId="{00000000-0000-0000-0000-000000000000}"/>
          </ac:spMkLst>
        </pc:spChg>
        <pc:spChg chg="del mod">
          <ac:chgData name="Cecilia Jackson" userId="802f0a218423379f" providerId="LiveId" clId="{9416856F-4F79-4B45-8537-27FFDA8DCC7D}" dt="2020-09-23T11:53:08.831" v="1020"/>
          <ac:spMkLst>
            <pc:docMk/>
            <pc:sldMk cId="915827893" sldId="262"/>
            <ac:spMk id="7" creationId="{00000000-0000-0000-0000-000000000000}"/>
          </ac:spMkLst>
        </pc:spChg>
        <pc:picChg chg="add del">
          <ac:chgData name="Cecilia Jackson" userId="802f0a218423379f" providerId="LiveId" clId="{9416856F-4F79-4B45-8537-27FFDA8DCC7D}" dt="2020-09-23T11:33:53.922" v="1004" actId="478"/>
          <ac:picMkLst>
            <pc:docMk/>
            <pc:sldMk cId="915827893" sldId="262"/>
            <ac:picMk id="2" creationId="{6AB826E7-75B3-456E-884D-2AE4FEE9AD82}"/>
          </ac:picMkLst>
        </pc:picChg>
        <pc:picChg chg="add del mod">
          <ac:chgData name="Cecilia Jackson" userId="802f0a218423379f" providerId="LiveId" clId="{9416856F-4F79-4B45-8537-27FFDA8DCC7D}" dt="2020-09-23T11:35:39.022" v="1007" actId="478"/>
          <ac:picMkLst>
            <pc:docMk/>
            <pc:sldMk cId="915827893" sldId="262"/>
            <ac:picMk id="5" creationId="{DED255F7-34DB-471D-A8AB-4DA7BA77AB50}"/>
          </ac:picMkLst>
        </pc:picChg>
        <pc:picChg chg="add mod">
          <ac:chgData name="Cecilia Jackson" userId="802f0a218423379f" providerId="LiveId" clId="{9416856F-4F79-4B45-8537-27FFDA8DCC7D}" dt="2020-09-23T11:52:47.869" v="1012" actId="1076"/>
          <ac:picMkLst>
            <pc:docMk/>
            <pc:sldMk cId="915827893" sldId="262"/>
            <ac:picMk id="9" creationId="{2941764A-DB05-47F9-820C-2B73405604F7}"/>
          </ac:picMkLst>
        </pc:picChg>
        <pc:picChg chg="add del mod">
          <ac:chgData name="Cecilia Jackson" userId="802f0a218423379f" providerId="LiveId" clId="{9416856F-4F79-4B45-8537-27FFDA8DCC7D}" dt="2020-09-23T11:33:48.842" v="1002" actId="478"/>
          <ac:picMkLst>
            <pc:docMk/>
            <pc:sldMk cId="915827893" sldId="262"/>
            <ac:picMk id="3074" creationId="{00000000-0000-0000-0000-000000000000}"/>
          </ac:picMkLst>
        </pc:picChg>
      </pc:sldChg>
      <pc:sldChg chg="addSp delSp modSp mod">
        <pc:chgData name="Cecilia Jackson" userId="802f0a218423379f" providerId="LiveId" clId="{9416856F-4F79-4B45-8537-27FFDA8DCC7D}" dt="2020-09-23T12:59:26.348" v="1267" actId="1076"/>
        <pc:sldMkLst>
          <pc:docMk/>
          <pc:sldMk cId="4140802765" sldId="263"/>
        </pc:sldMkLst>
        <pc:spChg chg="add del mod">
          <ac:chgData name="Cecilia Jackson" userId="802f0a218423379f" providerId="LiveId" clId="{9416856F-4F79-4B45-8537-27FFDA8DCC7D}" dt="2020-09-23T12:25:07.595" v="1044"/>
          <ac:spMkLst>
            <pc:docMk/>
            <pc:sldMk cId="4140802765" sldId="263"/>
            <ac:spMk id="2" creationId="{1E9EB1BD-78C4-48B2-B554-8A083E59CE0C}"/>
          </ac:spMkLst>
        </pc:spChg>
        <pc:spChg chg="add mod">
          <ac:chgData name="Cecilia Jackson" userId="802f0a218423379f" providerId="LiveId" clId="{9416856F-4F79-4B45-8537-27FFDA8DCC7D}" dt="2020-09-23T12:58:02.162" v="1258" actId="1076"/>
          <ac:spMkLst>
            <pc:docMk/>
            <pc:sldMk cId="4140802765" sldId="263"/>
            <ac:spMk id="3" creationId="{1BB0F2A9-C3EC-4215-8E9B-AEDC0C15E032}"/>
          </ac:spMkLst>
        </pc:spChg>
        <pc:spChg chg="mod">
          <ac:chgData name="Cecilia Jackson" userId="802f0a218423379f" providerId="LiveId" clId="{9416856F-4F79-4B45-8537-27FFDA8DCC7D}" dt="2020-09-22T07:25:12.772" v="91" actId="6549"/>
          <ac:spMkLst>
            <pc:docMk/>
            <pc:sldMk cId="4140802765" sldId="263"/>
            <ac:spMk id="4" creationId="{00000000-0000-0000-0000-000000000000}"/>
          </ac:spMkLst>
        </pc:spChg>
        <pc:spChg chg="add mod">
          <ac:chgData name="Cecilia Jackson" userId="802f0a218423379f" providerId="LiveId" clId="{9416856F-4F79-4B45-8537-27FFDA8DCC7D}" dt="2020-09-23T12:56:35.154" v="1249" actId="1076"/>
          <ac:spMkLst>
            <pc:docMk/>
            <pc:sldMk cId="4140802765" sldId="263"/>
            <ac:spMk id="6" creationId="{CDCB3F78-970B-490A-8811-5D0630651773}"/>
          </ac:spMkLst>
        </pc:spChg>
        <pc:spChg chg="mod">
          <ac:chgData name="Cecilia Jackson" userId="802f0a218423379f" providerId="LiveId" clId="{9416856F-4F79-4B45-8537-27FFDA8DCC7D}" dt="2020-09-23T12:59:26.348" v="1267" actId="1076"/>
          <ac:spMkLst>
            <pc:docMk/>
            <pc:sldMk cId="4140802765" sldId="263"/>
            <ac:spMk id="9" creationId="{00000000-0000-0000-0000-000000000000}"/>
          </ac:spMkLst>
        </pc:spChg>
        <pc:spChg chg="add del mod">
          <ac:chgData name="Cecilia Jackson" userId="802f0a218423379f" providerId="LiveId" clId="{9416856F-4F79-4B45-8537-27FFDA8DCC7D}" dt="2020-09-23T12:26:30.452" v="1058" actId="22"/>
          <ac:spMkLst>
            <pc:docMk/>
            <pc:sldMk cId="4140802765" sldId="263"/>
            <ac:spMk id="10" creationId="{20E5E326-4FC5-47CC-AC74-8C36A069CA88}"/>
          </ac:spMkLst>
        </pc:spChg>
        <pc:spChg chg="add mod">
          <ac:chgData name="Cecilia Jackson" userId="802f0a218423379f" providerId="LiveId" clId="{9416856F-4F79-4B45-8537-27FFDA8DCC7D}" dt="2020-09-23T12:58:09.911" v="1259" actId="122"/>
          <ac:spMkLst>
            <pc:docMk/>
            <pc:sldMk cId="4140802765" sldId="263"/>
            <ac:spMk id="12" creationId="{84DEDC41-11A5-4BD7-9601-76E9886971E2}"/>
          </ac:spMkLst>
        </pc:spChg>
        <pc:spChg chg="add mod">
          <ac:chgData name="Cecilia Jackson" userId="802f0a218423379f" providerId="LiveId" clId="{9416856F-4F79-4B45-8537-27FFDA8DCC7D}" dt="2020-09-23T12:42:59.286" v="1162" actId="1076"/>
          <ac:spMkLst>
            <pc:docMk/>
            <pc:sldMk cId="4140802765" sldId="263"/>
            <ac:spMk id="14" creationId="{6ECA2E1A-C6A7-4B12-B9AD-AA0DCADF150E}"/>
          </ac:spMkLst>
        </pc:spChg>
      </pc:sldChg>
      <pc:sldChg chg="modSp del mod">
        <pc:chgData name="Cecilia Jackson" userId="802f0a218423379f" providerId="LiveId" clId="{9416856F-4F79-4B45-8537-27FFDA8DCC7D}" dt="2020-09-23T12:59:45.445" v="1269" actId="2696"/>
        <pc:sldMkLst>
          <pc:docMk/>
          <pc:sldMk cId="1194316847" sldId="264"/>
        </pc:sldMkLst>
        <pc:spChg chg="mod">
          <ac:chgData name="Cecilia Jackson" userId="802f0a218423379f" providerId="LiveId" clId="{9416856F-4F79-4B45-8537-27FFDA8DCC7D}" dt="2020-09-22T07:25:23.792" v="92" actId="2711"/>
          <ac:spMkLst>
            <pc:docMk/>
            <pc:sldMk cId="1194316847" sldId="264"/>
            <ac:spMk id="4" creationId="{00000000-0000-0000-0000-000000000000}"/>
          </ac:spMkLst>
        </pc:spChg>
        <pc:spChg chg="mod">
          <ac:chgData name="Cecilia Jackson" userId="802f0a218423379f" providerId="LiveId" clId="{9416856F-4F79-4B45-8537-27FFDA8DCC7D}" dt="2020-09-23T12:58:19.860" v="1260" actId="21"/>
          <ac:spMkLst>
            <pc:docMk/>
            <pc:sldMk cId="1194316847" sldId="264"/>
            <ac:spMk id="9" creationId="{00000000-0000-0000-0000-000000000000}"/>
          </ac:spMkLst>
        </pc:spChg>
      </pc:sldChg>
      <pc:sldChg chg="modSp del mod">
        <pc:chgData name="Cecilia Jackson" userId="802f0a218423379f" providerId="LiveId" clId="{9416856F-4F79-4B45-8537-27FFDA8DCC7D}" dt="2020-09-23T13:03:36.825" v="1312" actId="2696"/>
        <pc:sldMkLst>
          <pc:docMk/>
          <pc:sldMk cId="658935256" sldId="265"/>
        </pc:sldMkLst>
        <pc:spChg chg="mod">
          <ac:chgData name="Cecilia Jackson" userId="802f0a218423379f" providerId="LiveId" clId="{9416856F-4F79-4B45-8537-27FFDA8DCC7D}" dt="2020-09-22T07:26:04.112" v="113" actId="2711"/>
          <ac:spMkLst>
            <pc:docMk/>
            <pc:sldMk cId="658935256" sldId="265"/>
            <ac:spMk id="4" creationId="{00000000-0000-0000-0000-000000000000}"/>
          </ac:spMkLst>
        </pc:spChg>
        <pc:spChg chg="mod">
          <ac:chgData name="Cecilia Jackson" userId="802f0a218423379f" providerId="LiveId" clId="{9416856F-4F79-4B45-8537-27FFDA8DCC7D}" dt="2020-09-23T13:02:33.835" v="1301" actId="21"/>
          <ac:spMkLst>
            <pc:docMk/>
            <pc:sldMk cId="658935256" sldId="265"/>
            <ac:spMk id="9" creationId="{00000000-0000-0000-0000-000000000000}"/>
          </ac:spMkLst>
        </pc:spChg>
      </pc:sldChg>
      <pc:sldChg chg="modSp del mod">
        <pc:chgData name="Cecilia Jackson" userId="802f0a218423379f" providerId="LiveId" clId="{9416856F-4F79-4B45-8537-27FFDA8DCC7D}" dt="2020-09-23T13:21:47.508" v="1366" actId="2696"/>
        <pc:sldMkLst>
          <pc:docMk/>
          <pc:sldMk cId="447879885" sldId="266"/>
        </pc:sldMkLst>
        <pc:spChg chg="mod">
          <ac:chgData name="Cecilia Jackson" userId="802f0a218423379f" providerId="LiveId" clId="{9416856F-4F79-4B45-8537-27FFDA8DCC7D}" dt="2020-09-22T07:28:28.783" v="119" actId="2711"/>
          <ac:spMkLst>
            <pc:docMk/>
            <pc:sldMk cId="447879885" sldId="266"/>
            <ac:spMk id="4" creationId="{00000000-0000-0000-0000-000000000000}"/>
          </ac:spMkLst>
        </pc:spChg>
        <pc:spChg chg="mod">
          <ac:chgData name="Cecilia Jackson" userId="802f0a218423379f" providerId="LiveId" clId="{9416856F-4F79-4B45-8537-27FFDA8DCC7D}" dt="2020-09-23T13:18:06.275" v="1335" actId="21"/>
          <ac:spMkLst>
            <pc:docMk/>
            <pc:sldMk cId="447879885" sldId="266"/>
            <ac:spMk id="9" creationId="{00000000-0000-0000-0000-000000000000}"/>
          </ac:spMkLst>
        </pc:spChg>
      </pc:sldChg>
      <pc:sldChg chg="modSp del mod">
        <pc:chgData name="Cecilia Jackson" userId="802f0a218423379f" providerId="LiveId" clId="{9416856F-4F79-4B45-8537-27FFDA8DCC7D}" dt="2020-09-23T13:25:25.654" v="1412" actId="2696"/>
        <pc:sldMkLst>
          <pc:docMk/>
          <pc:sldMk cId="3064692899" sldId="267"/>
        </pc:sldMkLst>
        <pc:spChg chg="mod">
          <ac:chgData name="Cecilia Jackson" userId="802f0a218423379f" providerId="LiveId" clId="{9416856F-4F79-4B45-8537-27FFDA8DCC7D}" dt="2020-09-22T07:28:50.924" v="122" actId="2711"/>
          <ac:spMkLst>
            <pc:docMk/>
            <pc:sldMk cId="3064692899" sldId="267"/>
            <ac:spMk id="4" creationId="{00000000-0000-0000-0000-000000000000}"/>
          </ac:spMkLst>
        </pc:spChg>
        <pc:spChg chg="mod">
          <ac:chgData name="Cecilia Jackson" userId="802f0a218423379f" providerId="LiveId" clId="{9416856F-4F79-4B45-8537-27FFDA8DCC7D}" dt="2020-09-22T07:29:48.504" v="132" actId="14100"/>
          <ac:spMkLst>
            <pc:docMk/>
            <pc:sldMk cId="3064692899" sldId="267"/>
            <ac:spMk id="9" creationId="{00000000-0000-0000-0000-000000000000}"/>
          </ac:spMkLst>
        </pc:spChg>
      </pc:sldChg>
      <pc:sldChg chg="addSp delSp modSp mod ord">
        <pc:chgData name="Cecilia Jackson" userId="802f0a218423379f" providerId="LiveId" clId="{9416856F-4F79-4B45-8537-27FFDA8DCC7D}" dt="2020-09-23T13:12:38.790" v="1314"/>
        <pc:sldMkLst>
          <pc:docMk/>
          <pc:sldMk cId="1172718715" sldId="268"/>
        </pc:sldMkLst>
        <pc:spChg chg="del mod">
          <ac:chgData name="Cecilia Jackson" userId="802f0a218423379f" providerId="LiveId" clId="{9416856F-4F79-4B45-8537-27FFDA8DCC7D}" dt="2020-09-23T01:45:40.973" v="755" actId="478"/>
          <ac:spMkLst>
            <pc:docMk/>
            <pc:sldMk cId="1172718715" sldId="268"/>
            <ac:spMk id="3" creationId="{00000000-0000-0000-0000-000000000000}"/>
          </ac:spMkLst>
        </pc:spChg>
        <pc:spChg chg="mod">
          <ac:chgData name="Cecilia Jackson" userId="802f0a218423379f" providerId="LiveId" clId="{9416856F-4F79-4B45-8537-27FFDA8DCC7D}" dt="2020-09-23T01:42:52.338" v="754" actId="1076"/>
          <ac:spMkLst>
            <pc:docMk/>
            <pc:sldMk cId="1172718715" sldId="268"/>
            <ac:spMk id="4" creationId="{00000000-0000-0000-0000-000000000000}"/>
          </ac:spMkLst>
        </pc:spChg>
        <pc:spChg chg="del mod">
          <ac:chgData name="Cecilia Jackson" userId="802f0a218423379f" providerId="LiveId" clId="{9416856F-4F79-4B45-8537-27FFDA8DCC7D}" dt="2020-09-23T01:32:43.236" v="496" actId="478"/>
          <ac:spMkLst>
            <pc:docMk/>
            <pc:sldMk cId="1172718715" sldId="268"/>
            <ac:spMk id="5" creationId="{00000000-0000-0000-0000-000000000000}"/>
          </ac:spMkLst>
        </pc:spChg>
        <pc:graphicFrameChg chg="add mod modGraphic">
          <ac:chgData name="Cecilia Jackson" userId="802f0a218423379f" providerId="LiveId" clId="{9416856F-4F79-4B45-8537-27FFDA8DCC7D}" dt="2020-09-23T01:42:48.738" v="753" actId="1076"/>
          <ac:graphicFrameMkLst>
            <pc:docMk/>
            <pc:sldMk cId="1172718715" sldId="268"/>
            <ac:graphicFrameMk id="2" creationId="{86EBEFF5-46AD-4F5E-9697-81A6DB2BEC73}"/>
          </ac:graphicFrameMkLst>
        </pc:graphicFrameChg>
        <pc:picChg chg="del mod">
          <ac:chgData name="Cecilia Jackson" userId="802f0a218423379f" providerId="LiveId" clId="{9416856F-4F79-4B45-8537-27FFDA8DCC7D}" dt="2020-09-20T12:17:11.449" v="13" actId="478"/>
          <ac:picMkLst>
            <pc:docMk/>
            <pc:sldMk cId="1172718715" sldId="268"/>
            <ac:picMk id="6" creationId="{00000000-0000-0000-0000-000000000000}"/>
          </ac:picMkLst>
        </pc:picChg>
      </pc:sldChg>
      <pc:sldChg chg="addSp modSp mod">
        <pc:chgData name="Cecilia Jackson" userId="802f0a218423379f" providerId="LiveId" clId="{9416856F-4F79-4B45-8537-27FFDA8DCC7D}" dt="2020-09-23T13:36:52.822" v="1659" actId="14100"/>
        <pc:sldMkLst>
          <pc:docMk/>
          <pc:sldMk cId="1925746554" sldId="269"/>
        </pc:sldMkLst>
        <pc:spChg chg="mod">
          <ac:chgData name="Cecilia Jackson" userId="802f0a218423379f" providerId="LiveId" clId="{9416856F-4F79-4B45-8537-27FFDA8DCC7D}" dt="2020-09-23T13:29:40.768" v="1440" actId="2711"/>
          <ac:spMkLst>
            <pc:docMk/>
            <pc:sldMk cId="1925746554" sldId="269"/>
            <ac:spMk id="4" creationId="{00000000-0000-0000-0000-000000000000}"/>
          </ac:spMkLst>
        </pc:spChg>
        <pc:spChg chg="mod">
          <ac:chgData name="Cecilia Jackson" userId="802f0a218423379f" providerId="LiveId" clId="{9416856F-4F79-4B45-8537-27FFDA8DCC7D}" dt="2020-09-23T01:09:04.647" v="403" actId="20577"/>
          <ac:spMkLst>
            <pc:docMk/>
            <pc:sldMk cId="1925746554" sldId="269"/>
            <ac:spMk id="6" creationId="{00000000-0000-0000-0000-000000000000}"/>
          </ac:spMkLst>
        </pc:spChg>
        <pc:picChg chg="add mod">
          <ac:chgData name="Cecilia Jackson" userId="802f0a218423379f" providerId="LiveId" clId="{9416856F-4F79-4B45-8537-27FFDA8DCC7D}" dt="2020-09-23T13:36:52.822" v="1659" actId="14100"/>
          <ac:picMkLst>
            <pc:docMk/>
            <pc:sldMk cId="1925746554" sldId="269"/>
            <ac:picMk id="3" creationId="{9C3440B8-2CE2-443A-A621-7AA3222F8417}"/>
          </ac:picMkLst>
        </pc:picChg>
      </pc:sldChg>
      <pc:sldChg chg="addSp delSp modSp mod">
        <pc:chgData name="Cecilia Jackson" userId="802f0a218423379f" providerId="LiveId" clId="{9416856F-4F79-4B45-8537-27FFDA8DCC7D}" dt="2020-09-23T13:47:10.241" v="1688" actId="1076"/>
        <pc:sldMkLst>
          <pc:docMk/>
          <pc:sldMk cId="2743817702" sldId="270"/>
        </pc:sldMkLst>
        <pc:spChg chg="mod">
          <ac:chgData name="Cecilia Jackson" userId="802f0a218423379f" providerId="LiveId" clId="{9416856F-4F79-4B45-8537-27FFDA8DCC7D}" dt="2020-09-23T13:47:10.241" v="1688" actId="1076"/>
          <ac:spMkLst>
            <pc:docMk/>
            <pc:sldMk cId="2743817702" sldId="270"/>
            <ac:spMk id="2" creationId="{00000000-0000-0000-0000-000000000000}"/>
          </ac:spMkLst>
        </pc:spChg>
        <pc:spChg chg="mod">
          <ac:chgData name="Cecilia Jackson" userId="802f0a218423379f" providerId="LiveId" clId="{9416856F-4F79-4B45-8537-27FFDA8DCC7D}" dt="2020-09-22T12:26:39.441" v="308" actId="20577"/>
          <ac:spMkLst>
            <pc:docMk/>
            <pc:sldMk cId="2743817702" sldId="270"/>
            <ac:spMk id="4" creationId="{00000000-0000-0000-0000-000000000000}"/>
          </ac:spMkLst>
        </pc:spChg>
        <pc:spChg chg="mod">
          <ac:chgData name="Cecilia Jackson" userId="802f0a218423379f" providerId="LiveId" clId="{9416856F-4F79-4B45-8537-27FFDA8DCC7D}" dt="2020-09-23T13:46:41.977" v="1686" actId="552"/>
          <ac:spMkLst>
            <pc:docMk/>
            <pc:sldMk cId="2743817702" sldId="270"/>
            <ac:spMk id="6" creationId="{00000000-0000-0000-0000-000000000000}"/>
          </ac:spMkLst>
        </pc:spChg>
        <pc:spChg chg="mod">
          <ac:chgData name="Cecilia Jackson" userId="802f0a218423379f" providerId="LiveId" clId="{9416856F-4F79-4B45-8537-27FFDA8DCC7D}" dt="2020-09-23T13:46:41.977" v="1686" actId="552"/>
          <ac:spMkLst>
            <pc:docMk/>
            <pc:sldMk cId="2743817702" sldId="270"/>
            <ac:spMk id="10" creationId="{00000000-0000-0000-0000-000000000000}"/>
          </ac:spMkLst>
        </pc:spChg>
        <pc:spChg chg="mod">
          <ac:chgData name="Cecilia Jackson" userId="802f0a218423379f" providerId="LiveId" clId="{9416856F-4F79-4B45-8537-27FFDA8DCC7D}" dt="2020-09-23T13:47:10.241" v="1688" actId="1076"/>
          <ac:spMkLst>
            <pc:docMk/>
            <pc:sldMk cId="2743817702" sldId="270"/>
            <ac:spMk id="11" creationId="{00000000-0000-0000-0000-000000000000}"/>
          </ac:spMkLst>
        </pc:spChg>
        <pc:picChg chg="add mod">
          <ac:chgData name="Cecilia Jackson" userId="802f0a218423379f" providerId="LiveId" clId="{9416856F-4F79-4B45-8537-27FFDA8DCC7D}" dt="2020-09-23T13:46:24.383" v="1684" actId="12789"/>
          <ac:picMkLst>
            <pc:docMk/>
            <pc:sldMk cId="2743817702" sldId="270"/>
            <ac:picMk id="5" creationId="{CC1CBE09-4DF1-4162-BAAA-D918F777AF54}"/>
          </ac:picMkLst>
        </pc:picChg>
        <pc:picChg chg="add mod">
          <ac:chgData name="Cecilia Jackson" userId="802f0a218423379f" providerId="LiveId" clId="{9416856F-4F79-4B45-8537-27FFDA8DCC7D}" dt="2020-09-23T13:46:31.132" v="1685" actId="12789"/>
          <ac:picMkLst>
            <pc:docMk/>
            <pc:sldMk cId="2743817702" sldId="270"/>
            <ac:picMk id="8" creationId="{6B921AB5-2714-4E16-9394-BCC3CD72C658}"/>
          </ac:picMkLst>
        </pc:picChg>
        <pc:picChg chg="del mod">
          <ac:chgData name="Cecilia Jackson" userId="802f0a218423379f" providerId="LiveId" clId="{9416856F-4F79-4B45-8537-27FFDA8DCC7D}" dt="2020-09-22T12:16:34.532" v="154" actId="478"/>
          <ac:picMkLst>
            <pc:docMk/>
            <pc:sldMk cId="2743817702" sldId="270"/>
            <ac:picMk id="13314" creationId="{00000000-0000-0000-0000-000000000000}"/>
          </ac:picMkLst>
        </pc:picChg>
        <pc:picChg chg="del mod">
          <ac:chgData name="Cecilia Jackson" userId="802f0a218423379f" providerId="LiveId" clId="{9416856F-4F79-4B45-8537-27FFDA8DCC7D}" dt="2020-09-22T12:16:37.174" v="155" actId="478"/>
          <ac:picMkLst>
            <pc:docMk/>
            <pc:sldMk cId="2743817702" sldId="270"/>
            <ac:picMk id="13316" creationId="{00000000-0000-0000-0000-000000000000}"/>
          </ac:picMkLst>
        </pc:picChg>
        <pc:picChg chg="del mod">
          <ac:chgData name="Cecilia Jackson" userId="802f0a218423379f" providerId="LiveId" clId="{9416856F-4F79-4B45-8537-27FFDA8DCC7D}" dt="2020-09-22T12:17:47.286" v="167" actId="478"/>
          <ac:picMkLst>
            <pc:docMk/>
            <pc:sldMk cId="2743817702" sldId="270"/>
            <ac:picMk id="13322" creationId="{00000000-0000-0000-0000-000000000000}"/>
          </ac:picMkLst>
        </pc:picChg>
      </pc:sldChg>
      <pc:sldChg chg="addSp delSp modSp mod">
        <pc:chgData name="Cecilia Jackson" userId="802f0a218423379f" providerId="LiveId" clId="{9416856F-4F79-4B45-8537-27FFDA8DCC7D}" dt="2020-09-23T13:44:00.289" v="1671" actId="1076"/>
        <pc:sldMkLst>
          <pc:docMk/>
          <pc:sldMk cId="2588224646" sldId="271"/>
        </pc:sldMkLst>
        <pc:spChg chg="mod">
          <ac:chgData name="Cecilia Jackson" userId="802f0a218423379f" providerId="LiveId" clId="{9416856F-4F79-4B45-8537-27FFDA8DCC7D}" dt="2020-09-23T13:29:34.455" v="1439" actId="2711"/>
          <ac:spMkLst>
            <pc:docMk/>
            <pc:sldMk cId="2588224646" sldId="271"/>
            <ac:spMk id="4" creationId="{00000000-0000-0000-0000-000000000000}"/>
          </ac:spMkLst>
        </pc:spChg>
        <pc:spChg chg="mod">
          <ac:chgData name="Cecilia Jackson" userId="802f0a218423379f" providerId="LiveId" clId="{9416856F-4F79-4B45-8537-27FFDA8DCC7D}" dt="2020-09-23T11:29:44.831" v="993" actId="948"/>
          <ac:spMkLst>
            <pc:docMk/>
            <pc:sldMk cId="2588224646" sldId="271"/>
            <ac:spMk id="12" creationId="{00000000-0000-0000-0000-000000000000}"/>
          </ac:spMkLst>
        </pc:spChg>
        <pc:picChg chg="add del mod">
          <ac:chgData name="Cecilia Jackson" userId="802f0a218423379f" providerId="LiveId" clId="{9416856F-4F79-4B45-8537-27FFDA8DCC7D}" dt="2020-09-23T11:28:37.660" v="972" actId="21"/>
          <ac:picMkLst>
            <pc:docMk/>
            <pc:sldMk cId="2588224646" sldId="271"/>
            <ac:picMk id="3" creationId="{5760C2AE-9EAB-450C-A6BA-5C8987E0432D}"/>
          </ac:picMkLst>
        </pc:picChg>
        <pc:picChg chg="add del mod">
          <ac:chgData name="Cecilia Jackson" userId="802f0a218423379f" providerId="LiveId" clId="{9416856F-4F79-4B45-8537-27FFDA8DCC7D}" dt="2020-09-23T11:28:31.749" v="971" actId="478"/>
          <ac:picMkLst>
            <pc:docMk/>
            <pc:sldMk cId="2588224646" sldId="271"/>
            <ac:picMk id="6" creationId="{60A77AB0-AF3F-421C-8B0C-F21885E1A59A}"/>
          </ac:picMkLst>
        </pc:picChg>
        <pc:picChg chg="del mod">
          <ac:chgData name="Cecilia Jackson" userId="802f0a218423379f" providerId="LiveId" clId="{9416856F-4F79-4B45-8537-27FFDA8DCC7D}" dt="2020-09-22T12:52:19.195" v="369" actId="478"/>
          <ac:picMkLst>
            <pc:docMk/>
            <pc:sldMk cId="2588224646" sldId="271"/>
            <ac:picMk id="7" creationId="{00000000-0000-0000-0000-000000000000}"/>
          </ac:picMkLst>
        </pc:picChg>
        <pc:picChg chg="add mod">
          <ac:chgData name="Cecilia Jackson" userId="802f0a218423379f" providerId="LiveId" clId="{9416856F-4F79-4B45-8537-27FFDA8DCC7D}" dt="2020-09-23T13:44:00.289" v="1671" actId="1076"/>
          <ac:picMkLst>
            <pc:docMk/>
            <pc:sldMk cId="2588224646" sldId="271"/>
            <ac:picMk id="9" creationId="{173004CC-4B5D-40FE-B4F3-E7E1CF33AFD4}"/>
          </ac:picMkLst>
        </pc:picChg>
      </pc:sldChg>
      <pc:sldChg chg="modSp add mod">
        <pc:chgData name="Cecilia Jackson" userId="802f0a218423379f" providerId="LiveId" clId="{9416856F-4F79-4B45-8537-27FFDA8DCC7D}" dt="2020-09-23T11:28:06.399" v="970" actId="1076"/>
        <pc:sldMkLst>
          <pc:docMk/>
          <pc:sldMk cId="2319161932" sldId="272"/>
        </pc:sldMkLst>
        <pc:spChg chg="mod">
          <ac:chgData name="Cecilia Jackson" userId="802f0a218423379f" providerId="LiveId" clId="{9416856F-4F79-4B45-8537-27FFDA8DCC7D}" dt="2020-09-23T11:26:03.053" v="949" actId="20577"/>
          <ac:spMkLst>
            <pc:docMk/>
            <pc:sldMk cId="2319161932" sldId="272"/>
            <ac:spMk id="5" creationId="{00000000-0000-0000-0000-000000000000}"/>
          </ac:spMkLst>
        </pc:spChg>
        <pc:picChg chg="mod">
          <ac:chgData name="Cecilia Jackson" userId="802f0a218423379f" providerId="LiveId" clId="{9416856F-4F79-4B45-8537-27FFDA8DCC7D}" dt="2020-09-23T11:28:06.399" v="970" actId="1076"/>
          <ac:picMkLst>
            <pc:docMk/>
            <pc:sldMk cId="2319161932" sldId="272"/>
            <ac:picMk id="3" creationId="{D3238A47-81FB-4911-BA28-2285D2EE2C44}"/>
          </ac:picMkLst>
        </pc:picChg>
      </pc:sldChg>
      <pc:sldChg chg="addSp delSp modSp add mod">
        <pc:chgData name="Cecilia Jackson" userId="802f0a218423379f" providerId="LiveId" clId="{9416856F-4F79-4B45-8537-27FFDA8DCC7D}" dt="2020-09-23T11:28:51.474" v="975" actId="1076"/>
        <pc:sldMkLst>
          <pc:docMk/>
          <pc:sldMk cId="1757627542" sldId="273"/>
        </pc:sldMkLst>
        <pc:spChg chg="mod">
          <ac:chgData name="Cecilia Jackson" userId="802f0a218423379f" providerId="LiveId" clId="{9416856F-4F79-4B45-8537-27FFDA8DCC7D}" dt="2020-09-23T11:26:42.698" v="966" actId="20577"/>
          <ac:spMkLst>
            <pc:docMk/>
            <pc:sldMk cId="1757627542" sldId="273"/>
            <ac:spMk id="5" creationId="{00000000-0000-0000-0000-000000000000}"/>
          </ac:spMkLst>
        </pc:spChg>
        <pc:picChg chg="del">
          <ac:chgData name="Cecilia Jackson" userId="802f0a218423379f" providerId="LiveId" clId="{9416856F-4F79-4B45-8537-27FFDA8DCC7D}" dt="2020-09-23T11:28:41.134" v="973" actId="478"/>
          <ac:picMkLst>
            <pc:docMk/>
            <pc:sldMk cId="1757627542" sldId="273"/>
            <ac:picMk id="3" creationId="{D3238A47-81FB-4911-BA28-2285D2EE2C44}"/>
          </ac:picMkLst>
        </pc:picChg>
        <pc:picChg chg="add mod">
          <ac:chgData name="Cecilia Jackson" userId="802f0a218423379f" providerId="LiveId" clId="{9416856F-4F79-4B45-8537-27FFDA8DCC7D}" dt="2020-09-23T11:28:51.474" v="975" actId="1076"/>
          <ac:picMkLst>
            <pc:docMk/>
            <pc:sldMk cId="1757627542" sldId="273"/>
            <ac:picMk id="6" creationId="{50A9A08B-8E14-4E4A-A26A-D5DAA572B6B4}"/>
          </ac:picMkLst>
        </pc:picChg>
      </pc:sldChg>
      <pc:sldChg chg="modSp add mod">
        <pc:chgData name="Cecilia Jackson" userId="802f0a218423379f" providerId="LiveId" clId="{9416856F-4F79-4B45-8537-27FFDA8DCC7D}" dt="2020-09-24T07:55:00.344" v="1694" actId="20577"/>
        <pc:sldMkLst>
          <pc:docMk/>
          <pc:sldMk cId="1486446441" sldId="274"/>
        </pc:sldMkLst>
        <pc:spChg chg="mod">
          <ac:chgData name="Cecilia Jackson" userId="802f0a218423379f" providerId="LiveId" clId="{9416856F-4F79-4B45-8537-27FFDA8DCC7D}" dt="2020-09-23T12:59:38.713" v="1268" actId="1076"/>
          <ac:spMkLst>
            <pc:docMk/>
            <pc:sldMk cId="1486446441" sldId="274"/>
            <ac:spMk id="3" creationId="{1BB0F2A9-C3EC-4215-8E9B-AEDC0C15E032}"/>
          </ac:spMkLst>
        </pc:spChg>
        <pc:spChg chg="mod">
          <ac:chgData name="Cecilia Jackson" userId="802f0a218423379f" providerId="LiveId" clId="{9416856F-4F79-4B45-8537-27FFDA8DCC7D}" dt="2020-09-23T12:59:09.093" v="1265" actId="1076"/>
          <ac:spMkLst>
            <pc:docMk/>
            <pc:sldMk cId="1486446441" sldId="274"/>
            <ac:spMk id="6" creationId="{CDCB3F78-970B-490A-8811-5D0630651773}"/>
          </ac:spMkLst>
        </pc:spChg>
        <pc:spChg chg="mod">
          <ac:chgData name="Cecilia Jackson" userId="802f0a218423379f" providerId="LiveId" clId="{9416856F-4F79-4B45-8537-27FFDA8DCC7D}" dt="2020-09-24T07:55:00.344" v="1694" actId="20577"/>
          <ac:spMkLst>
            <pc:docMk/>
            <pc:sldMk cId="1486446441" sldId="274"/>
            <ac:spMk id="9" creationId="{00000000-0000-0000-0000-000000000000}"/>
          </ac:spMkLst>
        </pc:spChg>
        <pc:spChg chg="mod">
          <ac:chgData name="Cecilia Jackson" userId="802f0a218423379f" providerId="LiveId" clId="{9416856F-4F79-4B45-8537-27FFDA8DCC7D}" dt="2020-09-23T12:58:50.495" v="1264" actId="1076"/>
          <ac:spMkLst>
            <pc:docMk/>
            <pc:sldMk cId="1486446441" sldId="274"/>
            <ac:spMk id="14" creationId="{6ECA2E1A-C6A7-4B12-B9AD-AA0DCADF150E}"/>
          </ac:spMkLst>
        </pc:spChg>
      </pc:sldChg>
      <pc:sldChg chg="delSp modSp add mod ord">
        <pc:chgData name="Cecilia Jackson" userId="802f0a218423379f" providerId="LiveId" clId="{9416856F-4F79-4B45-8537-27FFDA8DCC7D}" dt="2020-09-23T13:25:10.965" v="1411" actId="1035"/>
        <pc:sldMkLst>
          <pc:docMk/>
          <pc:sldMk cId="2394662626" sldId="275"/>
        </pc:sldMkLst>
        <pc:spChg chg="mod">
          <ac:chgData name="Cecilia Jackson" userId="802f0a218423379f" providerId="LiveId" clId="{9416856F-4F79-4B45-8537-27FFDA8DCC7D}" dt="2020-09-23T13:25:10.965" v="1411" actId="1035"/>
          <ac:spMkLst>
            <pc:docMk/>
            <pc:sldMk cId="2394662626" sldId="275"/>
            <ac:spMk id="3" creationId="{1BB0F2A9-C3EC-4215-8E9B-AEDC0C15E032}"/>
          </ac:spMkLst>
        </pc:spChg>
        <pc:spChg chg="mod">
          <ac:chgData name="Cecilia Jackson" userId="802f0a218423379f" providerId="LiveId" clId="{9416856F-4F79-4B45-8537-27FFDA8DCC7D}" dt="2020-09-23T13:25:10.965" v="1411" actId="1035"/>
          <ac:spMkLst>
            <pc:docMk/>
            <pc:sldMk cId="2394662626" sldId="275"/>
            <ac:spMk id="6" creationId="{CDCB3F78-970B-490A-8811-5D0630651773}"/>
          </ac:spMkLst>
        </pc:spChg>
        <pc:spChg chg="mod">
          <ac:chgData name="Cecilia Jackson" userId="802f0a218423379f" providerId="LiveId" clId="{9416856F-4F79-4B45-8537-27FFDA8DCC7D}" dt="2020-09-23T13:23:58.834" v="1386" actId="14100"/>
          <ac:spMkLst>
            <pc:docMk/>
            <pc:sldMk cId="2394662626" sldId="275"/>
            <ac:spMk id="9" creationId="{00000000-0000-0000-0000-000000000000}"/>
          </ac:spMkLst>
        </pc:spChg>
        <pc:spChg chg="mod">
          <ac:chgData name="Cecilia Jackson" userId="802f0a218423379f" providerId="LiveId" clId="{9416856F-4F79-4B45-8537-27FFDA8DCC7D}" dt="2020-09-23T13:25:10.965" v="1411" actId="1035"/>
          <ac:spMkLst>
            <pc:docMk/>
            <pc:sldMk cId="2394662626" sldId="275"/>
            <ac:spMk id="12" creationId="{84DEDC41-11A5-4BD7-9601-76E9886971E2}"/>
          </ac:spMkLst>
        </pc:spChg>
        <pc:spChg chg="del mod">
          <ac:chgData name="Cecilia Jackson" userId="802f0a218423379f" providerId="LiveId" clId="{9416856F-4F79-4B45-8537-27FFDA8DCC7D}" dt="2020-09-23T13:18:27.256" v="1340" actId="478"/>
          <ac:spMkLst>
            <pc:docMk/>
            <pc:sldMk cId="2394662626" sldId="275"/>
            <ac:spMk id="14" creationId="{6ECA2E1A-C6A7-4B12-B9AD-AA0DCADF150E}"/>
          </ac:spMkLst>
        </pc:spChg>
      </pc:sldChg>
      <pc:sldChg chg="modSp add mod">
        <pc:chgData name="Cecilia Jackson" userId="802f0a218423379f" providerId="LiveId" clId="{9416856F-4F79-4B45-8537-27FFDA8DCC7D}" dt="2020-09-24T07:55:07.113" v="1700" actId="20577"/>
        <pc:sldMkLst>
          <pc:docMk/>
          <pc:sldMk cId="4284577469" sldId="276"/>
        </pc:sldMkLst>
        <pc:spChg chg="mod">
          <ac:chgData name="Cecilia Jackson" userId="802f0a218423379f" providerId="LiveId" clId="{9416856F-4F79-4B45-8537-27FFDA8DCC7D}" dt="2020-09-24T07:55:07.113" v="1700" actId="20577"/>
          <ac:spMkLst>
            <pc:docMk/>
            <pc:sldMk cId="4284577469" sldId="276"/>
            <ac:spMk id="9" creationId="{00000000-0000-0000-0000-000000000000}"/>
          </ac:spMkLst>
        </pc:spChg>
      </pc:sldChg>
      <pc:sldChg chg="modSp add mod">
        <pc:chgData name="Cecilia Jackson" userId="802f0a218423379f" providerId="LiveId" clId="{9416856F-4F79-4B45-8537-27FFDA8DCC7D}" dt="2020-09-23T13:24:10.454" v="1400" actId="20577"/>
        <pc:sldMkLst>
          <pc:docMk/>
          <pc:sldMk cId="2870245305" sldId="277"/>
        </pc:sldMkLst>
        <pc:spChg chg="mod">
          <ac:chgData name="Cecilia Jackson" userId="802f0a218423379f" providerId="LiveId" clId="{9416856F-4F79-4B45-8537-27FFDA8DCC7D}" dt="2020-09-23T13:23:36.402" v="1384" actId="1035"/>
          <ac:spMkLst>
            <pc:docMk/>
            <pc:sldMk cId="2870245305" sldId="277"/>
            <ac:spMk id="3" creationId="{1BB0F2A9-C3EC-4215-8E9B-AEDC0C15E032}"/>
          </ac:spMkLst>
        </pc:spChg>
        <pc:spChg chg="mod">
          <ac:chgData name="Cecilia Jackson" userId="802f0a218423379f" providerId="LiveId" clId="{9416856F-4F79-4B45-8537-27FFDA8DCC7D}" dt="2020-09-23T13:23:36.402" v="1384" actId="1035"/>
          <ac:spMkLst>
            <pc:docMk/>
            <pc:sldMk cId="2870245305" sldId="277"/>
            <ac:spMk id="6" creationId="{CDCB3F78-970B-490A-8811-5D0630651773}"/>
          </ac:spMkLst>
        </pc:spChg>
        <pc:spChg chg="mod">
          <ac:chgData name="Cecilia Jackson" userId="802f0a218423379f" providerId="LiveId" clId="{9416856F-4F79-4B45-8537-27FFDA8DCC7D}" dt="2020-09-23T13:24:10.454" v="1400" actId="20577"/>
          <ac:spMkLst>
            <pc:docMk/>
            <pc:sldMk cId="2870245305" sldId="277"/>
            <ac:spMk id="9" creationId="{00000000-0000-0000-0000-000000000000}"/>
          </ac:spMkLst>
        </pc:spChg>
        <pc:spChg chg="mod">
          <ac:chgData name="Cecilia Jackson" userId="802f0a218423379f" providerId="LiveId" clId="{9416856F-4F79-4B45-8537-27FFDA8DCC7D}" dt="2020-09-23T13:23:36.402" v="1384" actId="1035"/>
          <ac:spMkLst>
            <pc:docMk/>
            <pc:sldMk cId="2870245305" sldId="277"/>
            <ac:spMk id="12" creationId="{84DEDC41-11A5-4BD7-9601-76E9886971E2}"/>
          </ac:spMkLst>
        </pc:spChg>
      </pc:sldChg>
      <pc:sldChg chg="addSp modSp new add del mod">
        <pc:chgData name="Cecilia Jackson" userId="802f0a218423379f" providerId="LiveId" clId="{9416856F-4F79-4B45-8537-27FFDA8DCC7D}" dt="2020-09-23T13:41:05.132" v="1665" actId="1076"/>
        <pc:sldMkLst>
          <pc:docMk/>
          <pc:sldMk cId="3708977011" sldId="278"/>
        </pc:sldMkLst>
        <pc:spChg chg="mod">
          <ac:chgData name="Cecilia Jackson" userId="802f0a218423379f" providerId="LiveId" clId="{9416856F-4F79-4B45-8537-27FFDA8DCC7D}" dt="2020-09-23T13:36:42.063" v="1658" actId="1076"/>
          <ac:spMkLst>
            <pc:docMk/>
            <pc:sldMk cId="3708977011" sldId="278"/>
            <ac:spMk id="2" creationId="{19A88009-A0F1-4A4C-962C-3CFA65C32082}"/>
          </ac:spMkLst>
        </pc:spChg>
        <pc:spChg chg="mod">
          <ac:chgData name="Cecilia Jackson" userId="802f0a218423379f" providerId="LiveId" clId="{9416856F-4F79-4B45-8537-27FFDA8DCC7D}" dt="2020-09-23T13:36:42.063" v="1658" actId="1076"/>
          <ac:spMkLst>
            <pc:docMk/>
            <pc:sldMk cId="3708977011" sldId="278"/>
            <ac:spMk id="3" creationId="{2375A2B8-08F7-41D8-B5B3-DF6341F073CB}"/>
          </ac:spMkLst>
        </pc:spChg>
        <pc:picChg chg="add mod">
          <ac:chgData name="Cecilia Jackson" userId="802f0a218423379f" providerId="LiveId" clId="{9416856F-4F79-4B45-8537-27FFDA8DCC7D}" dt="2020-09-23T13:41:05.132" v="1665" actId="1076"/>
          <ac:picMkLst>
            <pc:docMk/>
            <pc:sldMk cId="3708977011" sldId="278"/>
            <ac:picMk id="5" creationId="{506DE8C4-0083-4AA6-AABF-DDB49666355D}"/>
          </ac:picMkLst>
        </pc:picChg>
      </pc:sldChg>
      <pc:sldMasterChg chg="delSp modSp mod setBg modSldLayout">
        <pc:chgData name="Cecilia Jackson" userId="802f0a218423379f" providerId="LiveId" clId="{9416856F-4F79-4B45-8537-27FFDA8DCC7D}" dt="2020-09-22T07:17:09.132" v="48" actId="2711"/>
        <pc:sldMasterMkLst>
          <pc:docMk/>
          <pc:sldMasterMk cId="888860173" sldId="2147483648"/>
        </pc:sldMasterMkLst>
        <pc:spChg chg="mod">
          <ac:chgData name="Cecilia Jackson" userId="802f0a218423379f" providerId="LiveId" clId="{9416856F-4F79-4B45-8537-27FFDA8DCC7D}" dt="2020-09-20T12:00:20.536" v="0"/>
          <ac:spMkLst>
            <pc:docMk/>
            <pc:sldMasterMk cId="888860173" sldId="2147483648"/>
            <ac:spMk id="6" creationId="{00000000-0000-0000-0000-000000000000}"/>
          </ac:spMkLst>
        </pc:spChg>
        <pc:picChg chg="del mod">
          <ac:chgData name="Cecilia Jackson" userId="802f0a218423379f" providerId="LiveId" clId="{9416856F-4F79-4B45-8537-27FFDA8DCC7D}" dt="2020-09-20T12:16:12.224" v="7" actId="478"/>
          <ac:picMkLst>
            <pc:docMk/>
            <pc:sldMasterMk cId="888860173" sldId="2147483648"/>
            <ac:picMk id="7" creationId="{00000000-0000-0000-0000-000000000000}"/>
          </ac:picMkLst>
        </pc:picChg>
        <pc:sldLayoutChg chg="delSp modSp mod">
          <pc:chgData name="Cecilia Jackson" userId="802f0a218423379f" providerId="LiveId" clId="{9416856F-4F79-4B45-8537-27FFDA8DCC7D}" dt="2020-09-20T12:16:29.125" v="12" actId="478"/>
          <pc:sldLayoutMkLst>
            <pc:docMk/>
            <pc:sldMasterMk cId="888860173" sldId="2147483648"/>
            <pc:sldLayoutMk cId="1302138141" sldId="2147483649"/>
          </pc:sldLayoutMkLst>
          <pc:picChg chg="del mod">
            <ac:chgData name="Cecilia Jackson" userId="802f0a218423379f" providerId="LiveId" clId="{9416856F-4F79-4B45-8537-27FFDA8DCC7D}" dt="2020-09-20T12:16:29.125" v="12" actId="478"/>
            <ac:picMkLst>
              <pc:docMk/>
              <pc:sldMasterMk cId="888860173" sldId="2147483648"/>
              <pc:sldLayoutMk cId="1302138141" sldId="2147483649"/>
              <ac:picMk id="9" creationId="{00000000-0000-0000-0000-000000000000}"/>
            </ac:picMkLst>
          </pc:picChg>
          <pc:picChg chg="del mod">
            <ac:chgData name="Cecilia Jackson" userId="802f0a218423379f" providerId="LiveId" clId="{9416856F-4F79-4B45-8537-27FFDA8DCC7D}" dt="2020-09-20T12:16:26.284" v="11" actId="478"/>
            <ac:picMkLst>
              <pc:docMk/>
              <pc:sldMasterMk cId="888860173" sldId="2147483648"/>
              <pc:sldLayoutMk cId="1302138141" sldId="2147483649"/>
              <ac:picMk id="10" creationId="{00000000-0000-0000-0000-000000000000}"/>
            </ac:picMkLst>
          </pc:picChg>
        </pc:sldLayoutChg>
        <pc:sldLayoutChg chg="modSp setBg">
          <pc:chgData name="Cecilia Jackson" userId="802f0a218423379f" providerId="LiveId" clId="{9416856F-4F79-4B45-8537-27FFDA8DCC7D}" dt="2020-09-22T07:16:13.154" v="42" actId="2711"/>
          <pc:sldLayoutMkLst>
            <pc:docMk/>
            <pc:sldMasterMk cId="888860173" sldId="2147483648"/>
            <pc:sldLayoutMk cId="2539260430" sldId="2147483650"/>
          </pc:sldLayoutMkLst>
          <pc:spChg chg="mod">
            <ac:chgData name="Cecilia Jackson" userId="802f0a218423379f" providerId="LiveId" clId="{9416856F-4F79-4B45-8537-27FFDA8DCC7D}" dt="2020-09-22T07:15:50.687" v="41" actId="207"/>
            <ac:spMkLst>
              <pc:docMk/>
              <pc:sldMasterMk cId="888860173" sldId="2147483648"/>
              <pc:sldLayoutMk cId="2539260430" sldId="2147483650"/>
              <ac:spMk id="2" creationId="{00000000-0000-0000-0000-000000000000}"/>
            </ac:spMkLst>
          </pc:spChg>
          <pc:spChg chg="mod">
            <ac:chgData name="Cecilia Jackson" userId="802f0a218423379f" providerId="LiveId" clId="{9416856F-4F79-4B45-8537-27FFDA8DCC7D}" dt="2020-09-22T07:16:13.154" v="42" actId="2711"/>
            <ac:spMkLst>
              <pc:docMk/>
              <pc:sldMasterMk cId="888860173" sldId="2147483648"/>
              <pc:sldLayoutMk cId="2539260430" sldId="2147483650"/>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539260430" sldId="2147483650"/>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539260430" sldId="2147483650"/>
              <ac:spMk id="5" creationId="{00000000-0000-0000-0000-000000000000}"/>
            </ac:spMkLst>
          </pc:spChg>
        </pc:sldLayoutChg>
        <pc:sldLayoutChg chg="modSp">
          <pc:chgData name="Cecilia Jackson" userId="802f0a218423379f" providerId="LiveId" clId="{9416856F-4F79-4B45-8537-27FFDA8DCC7D}" dt="2020-09-20T12:00:20.536" v="0"/>
          <pc:sldLayoutMkLst>
            <pc:docMk/>
            <pc:sldMasterMk cId="888860173" sldId="2147483648"/>
            <pc:sldLayoutMk cId="2102553914" sldId="2147483651"/>
          </pc:sldLayoutMkLst>
          <pc:spChg chg="mod">
            <ac:chgData name="Cecilia Jackson" userId="802f0a218423379f" providerId="LiveId" clId="{9416856F-4F79-4B45-8537-27FFDA8DCC7D}" dt="2020-09-20T12:00:20.536" v="0"/>
            <ac:spMkLst>
              <pc:docMk/>
              <pc:sldMasterMk cId="888860173" sldId="2147483648"/>
              <pc:sldLayoutMk cId="2102553914" sldId="2147483651"/>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102553914" sldId="2147483651"/>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102553914" sldId="2147483651"/>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102553914" sldId="2147483651"/>
              <ac:spMk id="5" creationId="{00000000-0000-0000-0000-000000000000}"/>
            </ac:spMkLst>
          </pc:spChg>
        </pc:sldLayoutChg>
        <pc:sldLayoutChg chg="modSp">
          <pc:chgData name="Cecilia Jackson" userId="802f0a218423379f" providerId="LiveId" clId="{9416856F-4F79-4B45-8537-27FFDA8DCC7D}" dt="2020-09-22T07:16:59.238" v="46" actId="2711"/>
          <pc:sldLayoutMkLst>
            <pc:docMk/>
            <pc:sldMasterMk cId="888860173" sldId="2147483648"/>
            <pc:sldLayoutMk cId="3385312436" sldId="2147483652"/>
          </pc:sldLayoutMkLst>
          <pc:spChg chg="mod">
            <ac:chgData name="Cecilia Jackson" userId="802f0a218423379f" providerId="LiveId" clId="{9416856F-4F79-4B45-8537-27FFDA8DCC7D}" dt="2020-09-22T07:16:59.238" v="46" actId="2711"/>
            <ac:spMkLst>
              <pc:docMk/>
              <pc:sldMasterMk cId="888860173" sldId="2147483648"/>
              <pc:sldLayoutMk cId="3385312436" sldId="2147483652"/>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385312436" sldId="2147483652"/>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385312436" sldId="2147483652"/>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385312436" sldId="2147483652"/>
              <ac:spMk id="5"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385312436" sldId="2147483652"/>
              <ac:spMk id="6" creationId="{00000000-0000-0000-0000-000000000000}"/>
            </ac:spMkLst>
          </pc:spChg>
        </pc:sldLayoutChg>
        <pc:sldLayoutChg chg="modSp">
          <pc:chgData name="Cecilia Jackson" userId="802f0a218423379f" providerId="LiveId" clId="{9416856F-4F79-4B45-8537-27FFDA8DCC7D}" dt="2020-09-22T07:16:51.079" v="44" actId="207"/>
          <pc:sldLayoutMkLst>
            <pc:docMk/>
            <pc:sldMasterMk cId="888860173" sldId="2147483648"/>
            <pc:sldLayoutMk cId="1122788026" sldId="2147483653"/>
          </pc:sldLayoutMkLst>
          <pc:spChg chg="mod">
            <ac:chgData name="Cecilia Jackson" userId="802f0a218423379f" providerId="LiveId" clId="{9416856F-4F79-4B45-8537-27FFDA8DCC7D}" dt="2020-09-22T07:16:51.079" v="44" actId="207"/>
            <ac:spMkLst>
              <pc:docMk/>
              <pc:sldMasterMk cId="888860173" sldId="2147483648"/>
              <pc:sldLayoutMk cId="1122788026" sldId="2147483653"/>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1122788026" sldId="2147483653"/>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1122788026" sldId="2147483653"/>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1122788026" sldId="2147483653"/>
              <ac:spMk id="5"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1122788026" sldId="2147483653"/>
              <ac:spMk id="6"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1122788026" sldId="2147483653"/>
              <ac:spMk id="7"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1122788026" sldId="2147483653"/>
              <ac:spMk id="8" creationId="{00000000-0000-0000-0000-000000000000}"/>
            </ac:spMkLst>
          </pc:spChg>
        </pc:sldLayoutChg>
        <pc:sldLayoutChg chg="modSp">
          <pc:chgData name="Cecilia Jackson" userId="802f0a218423379f" providerId="LiveId" clId="{9416856F-4F79-4B45-8537-27FFDA8DCC7D}" dt="2020-09-22T07:17:09.132" v="48" actId="2711"/>
          <pc:sldLayoutMkLst>
            <pc:docMk/>
            <pc:sldMasterMk cId="888860173" sldId="2147483648"/>
            <pc:sldLayoutMk cId="975429363" sldId="2147483654"/>
          </pc:sldLayoutMkLst>
          <pc:spChg chg="mod">
            <ac:chgData name="Cecilia Jackson" userId="802f0a218423379f" providerId="LiveId" clId="{9416856F-4F79-4B45-8537-27FFDA8DCC7D}" dt="2020-09-22T07:17:09.132" v="48" actId="2711"/>
            <ac:spMkLst>
              <pc:docMk/>
              <pc:sldMasterMk cId="888860173" sldId="2147483648"/>
              <pc:sldLayoutMk cId="975429363" sldId="2147483654"/>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975429363" sldId="2147483654"/>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975429363" sldId="2147483654"/>
              <ac:spMk id="4" creationId="{00000000-0000-0000-0000-000000000000}"/>
            </ac:spMkLst>
          </pc:spChg>
        </pc:sldLayoutChg>
        <pc:sldLayoutChg chg="modSp">
          <pc:chgData name="Cecilia Jackson" userId="802f0a218423379f" providerId="LiveId" clId="{9416856F-4F79-4B45-8537-27FFDA8DCC7D}" dt="2020-09-20T12:00:20.536" v="0"/>
          <pc:sldLayoutMkLst>
            <pc:docMk/>
            <pc:sldMasterMk cId="888860173" sldId="2147483648"/>
            <pc:sldLayoutMk cId="4283592586" sldId="2147483655"/>
          </pc:sldLayoutMkLst>
          <pc:spChg chg="mod">
            <ac:chgData name="Cecilia Jackson" userId="802f0a218423379f" providerId="LiveId" clId="{9416856F-4F79-4B45-8537-27FFDA8DCC7D}" dt="2020-09-20T12:00:20.536" v="0"/>
            <ac:spMkLst>
              <pc:docMk/>
              <pc:sldMasterMk cId="888860173" sldId="2147483648"/>
              <pc:sldLayoutMk cId="4283592586" sldId="2147483655"/>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4283592586" sldId="2147483655"/>
              <ac:spMk id="3" creationId="{00000000-0000-0000-0000-000000000000}"/>
            </ac:spMkLst>
          </pc:spChg>
        </pc:sldLayoutChg>
        <pc:sldLayoutChg chg="modSp">
          <pc:chgData name="Cecilia Jackson" userId="802f0a218423379f" providerId="LiveId" clId="{9416856F-4F79-4B45-8537-27FFDA8DCC7D}" dt="2020-09-20T12:00:20.536" v="0"/>
          <pc:sldLayoutMkLst>
            <pc:docMk/>
            <pc:sldMasterMk cId="888860173" sldId="2147483648"/>
            <pc:sldLayoutMk cId="587943730" sldId="2147483656"/>
          </pc:sldLayoutMkLst>
          <pc:spChg chg="mod">
            <ac:chgData name="Cecilia Jackson" userId="802f0a218423379f" providerId="LiveId" clId="{9416856F-4F79-4B45-8537-27FFDA8DCC7D}" dt="2020-09-20T12:00:20.536" v="0"/>
            <ac:spMkLst>
              <pc:docMk/>
              <pc:sldMasterMk cId="888860173" sldId="2147483648"/>
              <pc:sldLayoutMk cId="587943730" sldId="2147483656"/>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587943730" sldId="2147483656"/>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587943730" sldId="2147483656"/>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587943730" sldId="2147483656"/>
              <ac:spMk id="5"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587943730" sldId="2147483656"/>
              <ac:spMk id="6" creationId="{00000000-0000-0000-0000-000000000000}"/>
            </ac:spMkLst>
          </pc:spChg>
        </pc:sldLayoutChg>
        <pc:sldLayoutChg chg="modSp">
          <pc:chgData name="Cecilia Jackson" userId="802f0a218423379f" providerId="LiveId" clId="{9416856F-4F79-4B45-8537-27FFDA8DCC7D}" dt="2020-09-20T12:00:20.536" v="0"/>
          <pc:sldLayoutMkLst>
            <pc:docMk/>
            <pc:sldMasterMk cId="888860173" sldId="2147483648"/>
            <pc:sldLayoutMk cId="3413929201" sldId="2147483657"/>
          </pc:sldLayoutMkLst>
          <pc:spChg chg="mod">
            <ac:chgData name="Cecilia Jackson" userId="802f0a218423379f" providerId="LiveId" clId="{9416856F-4F79-4B45-8537-27FFDA8DCC7D}" dt="2020-09-20T12:00:20.536" v="0"/>
            <ac:spMkLst>
              <pc:docMk/>
              <pc:sldMasterMk cId="888860173" sldId="2147483648"/>
              <pc:sldLayoutMk cId="3413929201" sldId="2147483657"/>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413929201" sldId="2147483657"/>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413929201" sldId="2147483657"/>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413929201" sldId="2147483657"/>
              <ac:spMk id="5"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3413929201" sldId="2147483657"/>
              <ac:spMk id="6" creationId="{00000000-0000-0000-0000-000000000000}"/>
            </ac:spMkLst>
          </pc:spChg>
        </pc:sldLayoutChg>
        <pc:sldLayoutChg chg="modSp">
          <pc:chgData name="Cecilia Jackson" userId="802f0a218423379f" providerId="LiveId" clId="{9416856F-4F79-4B45-8537-27FFDA8DCC7D}" dt="2020-09-20T12:00:20.536" v="0"/>
          <pc:sldLayoutMkLst>
            <pc:docMk/>
            <pc:sldMasterMk cId="888860173" sldId="2147483648"/>
            <pc:sldLayoutMk cId="413316836" sldId="2147483658"/>
          </pc:sldLayoutMkLst>
          <pc:spChg chg="mod">
            <ac:chgData name="Cecilia Jackson" userId="802f0a218423379f" providerId="LiveId" clId="{9416856F-4F79-4B45-8537-27FFDA8DCC7D}" dt="2020-09-20T12:00:20.536" v="0"/>
            <ac:spMkLst>
              <pc:docMk/>
              <pc:sldMasterMk cId="888860173" sldId="2147483648"/>
              <pc:sldLayoutMk cId="413316836" sldId="2147483658"/>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413316836" sldId="2147483658"/>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413316836" sldId="2147483658"/>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413316836" sldId="2147483658"/>
              <ac:spMk id="5" creationId="{00000000-0000-0000-0000-000000000000}"/>
            </ac:spMkLst>
          </pc:spChg>
        </pc:sldLayoutChg>
        <pc:sldLayoutChg chg="modSp">
          <pc:chgData name="Cecilia Jackson" userId="802f0a218423379f" providerId="LiveId" clId="{9416856F-4F79-4B45-8537-27FFDA8DCC7D}" dt="2020-09-20T12:00:20.536" v="0"/>
          <pc:sldLayoutMkLst>
            <pc:docMk/>
            <pc:sldMasterMk cId="888860173" sldId="2147483648"/>
            <pc:sldLayoutMk cId="2334927353" sldId="2147483659"/>
          </pc:sldLayoutMkLst>
          <pc:spChg chg="mod">
            <ac:chgData name="Cecilia Jackson" userId="802f0a218423379f" providerId="LiveId" clId="{9416856F-4F79-4B45-8537-27FFDA8DCC7D}" dt="2020-09-20T12:00:20.536" v="0"/>
            <ac:spMkLst>
              <pc:docMk/>
              <pc:sldMasterMk cId="888860173" sldId="2147483648"/>
              <pc:sldLayoutMk cId="2334927353" sldId="2147483659"/>
              <ac:spMk id="2"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334927353" sldId="2147483659"/>
              <ac:spMk id="3"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334927353" sldId="2147483659"/>
              <ac:spMk id="4" creationId="{00000000-0000-0000-0000-000000000000}"/>
            </ac:spMkLst>
          </pc:spChg>
          <pc:spChg chg="mod">
            <ac:chgData name="Cecilia Jackson" userId="802f0a218423379f" providerId="LiveId" clId="{9416856F-4F79-4B45-8537-27FFDA8DCC7D}" dt="2020-09-20T12:00:20.536" v="0"/>
            <ac:spMkLst>
              <pc:docMk/>
              <pc:sldMasterMk cId="888860173" sldId="2147483648"/>
              <pc:sldLayoutMk cId="2334927353" sldId="2147483659"/>
              <ac:spMk id="5"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13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41331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233492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7030A0"/>
                </a:solidFill>
                <a:latin typeface="Hamburger" pitchFamily="2"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253926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210255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7030A0"/>
                </a:solidFill>
                <a:latin typeface="Hamburger" pitchFamily="2" charset="0"/>
              </a:defRPr>
            </a:lvl1pPr>
          </a:lstStyle>
          <a:p>
            <a:r>
              <a:rPr lang="en-US" dirty="0"/>
              <a:t>Click to edit Master title style</a:t>
            </a:r>
            <a:endParaRPr lang="en-AU"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338531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7030A0"/>
                </a:solidFill>
                <a:latin typeface="Hamburger" pitchFamily="2" charset="0"/>
              </a:defRPr>
            </a:lvl1pPr>
          </a:lstStyle>
          <a:p>
            <a:r>
              <a:rPr lang="en-US" dirty="0"/>
              <a:t>Click to edit Master title style</a:t>
            </a:r>
            <a:endParaRPr lang="en-AU"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AU"/>
          </a:p>
        </p:txBody>
      </p:sp>
      <p:sp>
        <p:nvSpPr>
          <p:cNvPr id="9" name="Slide Number Placeholder 8"/>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1122788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7030A0"/>
                </a:solidFill>
                <a:latin typeface="Hamburger" pitchFamily="2" charset="0"/>
              </a:defRPr>
            </a:lvl1pPr>
          </a:lstStyle>
          <a:p>
            <a:r>
              <a:rPr lang="en-US" dirty="0"/>
              <a:t>Click to edit Master title style</a:t>
            </a:r>
            <a:endParaRPr lang="en-AU"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AU"/>
          </a:p>
        </p:txBody>
      </p:sp>
      <p:sp>
        <p:nvSpPr>
          <p:cNvPr id="5" name="Slide Number Placeholder 4"/>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97542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428359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58794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15D9F38-4C1C-40F4-A2FF-808173E3858A}" type="datetimeFigureOut">
              <a:rPr lang="en-AU" smtClean="0"/>
              <a:t>24/09/2020</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CB80CB9D-D6A3-43DC-8EFC-45C02D62A77B}" type="slidenum">
              <a:rPr lang="en-AU" smtClean="0"/>
              <a:t>‹#›</a:t>
            </a:fld>
            <a:endParaRPr lang="en-AU"/>
          </a:p>
        </p:txBody>
      </p:sp>
    </p:spTree>
    <p:extLst>
      <p:ext uri="{BB962C8B-B14F-4D97-AF65-F5344CB8AC3E}">
        <p14:creationId xmlns:p14="http://schemas.microsoft.com/office/powerpoint/2010/main" val="341392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0CB9D-D6A3-43DC-8EFC-45C02D62A77B}" type="slidenum">
              <a:rPr lang="en-AU" smtClean="0"/>
              <a:t>‹#›</a:t>
            </a:fld>
            <a:endParaRPr lang="en-AU"/>
          </a:p>
        </p:txBody>
      </p:sp>
    </p:spTree>
    <p:extLst>
      <p:ext uri="{BB962C8B-B14F-4D97-AF65-F5344CB8AC3E}">
        <p14:creationId xmlns:p14="http://schemas.microsoft.com/office/powerpoint/2010/main" val="888860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nsw.contingent@nsw.scouts.com.au" TargetMode="External"/><Relationship Id="rId2" Type="http://schemas.openxmlformats.org/officeDocument/2006/relationships/hyperlink" Target="https://www.nsw.scouts.com.au/aj2022/"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NSWContingentAJ2022/" TargetMode="External"/><Relationship Id="rId2" Type="http://schemas.openxmlformats.org/officeDocument/2006/relationships/hyperlink" Target="https://www.nsw.scouts.com.au/aj2022/"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mailto:nsw.contingent@nsw.scouts.com.au" TargetMode="External"/><Relationship Id="rId4" Type="http://schemas.openxmlformats.org/officeDocument/2006/relationships/hyperlink" Target="https://www.instagram.com/nswcontingentaj2022/"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nsw.contingent@nsw.scouts.com.au"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1524" y="3855824"/>
            <a:ext cx="8568952" cy="584775"/>
          </a:xfrm>
          <a:prstGeom prst="rect">
            <a:avLst/>
          </a:prstGeom>
          <a:noFill/>
          <a:ln>
            <a:noFill/>
          </a:ln>
        </p:spPr>
        <p:txBody>
          <a:bodyPr wrap="square" rtlCol="0">
            <a:spAutoFit/>
          </a:bodyPr>
          <a:lstStyle/>
          <a:p>
            <a:pPr algn="ctr"/>
            <a:r>
              <a:rPr lang="en-AU" sz="3200" b="1" dirty="0">
                <a:solidFill>
                  <a:srgbClr val="7030A0"/>
                </a:solidFill>
                <a:latin typeface="Hamburger" pitchFamily="2" charset="0"/>
                <a:ea typeface="Cambria" pitchFamily="18" charset="0"/>
                <a:cs typeface="Segoe UI Light" pitchFamily="34" charset="0"/>
              </a:rPr>
              <a:t>Starter Information Pack for Scout Leaders</a:t>
            </a:r>
          </a:p>
        </p:txBody>
      </p:sp>
      <p:sp>
        <p:nvSpPr>
          <p:cNvPr id="2" name="TextBox 1">
            <a:extLst>
              <a:ext uri="{FF2B5EF4-FFF2-40B4-BE49-F238E27FC236}">
                <a16:creationId xmlns:a16="http://schemas.microsoft.com/office/drawing/2014/main" id="{40CB9736-359B-4AC1-A3DC-F3B217983D2A}"/>
              </a:ext>
            </a:extLst>
          </p:cNvPr>
          <p:cNvSpPr txBox="1"/>
          <p:nvPr/>
        </p:nvSpPr>
        <p:spPr>
          <a:xfrm>
            <a:off x="785410" y="1916832"/>
            <a:ext cx="10621180" cy="1938992"/>
          </a:xfrm>
          <a:prstGeom prst="rect">
            <a:avLst/>
          </a:prstGeom>
          <a:noFill/>
          <a:ln>
            <a:noFill/>
          </a:ln>
        </p:spPr>
        <p:txBody>
          <a:bodyPr wrap="square" rtlCol="0">
            <a:spAutoFit/>
          </a:bodyPr>
          <a:lstStyle/>
          <a:p>
            <a:pPr algn="ctr"/>
            <a:r>
              <a:rPr lang="en-AU" sz="5400" b="1" dirty="0">
                <a:solidFill>
                  <a:srgbClr val="7030A0"/>
                </a:solidFill>
                <a:latin typeface="Hamburger" pitchFamily="2" charset="0"/>
                <a:ea typeface="Cambria" pitchFamily="18" charset="0"/>
                <a:cs typeface="Segoe UI Light" pitchFamily="34" charset="0"/>
              </a:rPr>
              <a:t>Take it to the next level at</a:t>
            </a:r>
          </a:p>
          <a:p>
            <a:pPr algn="ctr"/>
            <a:r>
              <a:rPr lang="en-AU" sz="6600" b="1" dirty="0">
                <a:solidFill>
                  <a:srgbClr val="7030A0"/>
                </a:solidFill>
                <a:latin typeface="Hamburger" pitchFamily="2" charset="0"/>
                <a:ea typeface="Cambria" pitchFamily="18" charset="0"/>
                <a:cs typeface="Segoe UI Light" pitchFamily="34" charset="0"/>
              </a:rPr>
              <a:t>AJ2022</a:t>
            </a:r>
            <a:endParaRPr lang="en-AU" sz="5400" b="1" dirty="0">
              <a:solidFill>
                <a:srgbClr val="7030A0"/>
              </a:solidFill>
              <a:latin typeface="Hamburger" pitchFamily="2" charset="0"/>
              <a:ea typeface="Cambria" pitchFamily="18" charset="0"/>
              <a:cs typeface="Segoe UI Light" pitchFamily="34" charset="0"/>
            </a:endParaRPr>
          </a:p>
        </p:txBody>
      </p:sp>
      <p:sp>
        <p:nvSpPr>
          <p:cNvPr id="5" name="TextBox 4">
            <a:extLst>
              <a:ext uri="{FF2B5EF4-FFF2-40B4-BE49-F238E27FC236}">
                <a16:creationId xmlns:a16="http://schemas.microsoft.com/office/drawing/2014/main" id="{4F385C2E-ECCC-404D-B0DC-E52B59EDE988}"/>
              </a:ext>
            </a:extLst>
          </p:cNvPr>
          <p:cNvSpPr txBox="1"/>
          <p:nvPr/>
        </p:nvSpPr>
        <p:spPr>
          <a:xfrm>
            <a:off x="8688288" y="6195501"/>
            <a:ext cx="3384376" cy="338554"/>
          </a:xfrm>
          <a:prstGeom prst="rect">
            <a:avLst/>
          </a:prstGeom>
          <a:noFill/>
        </p:spPr>
        <p:txBody>
          <a:bodyPr wrap="square" rtlCol="0">
            <a:spAutoFit/>
          </a:bodyPr>
          <a:lstStyle/>
          <a:p>
            <a:pPr algn="r"/>
            <a:r>
              <a:rPr lang="en-AU" sz="1600" i="1" dirty="0">
                <a:solidFill>
                  <a:srgbClr val="7030A0"/>
                </a:solidFill>
              </a:rPr>
              <a:t>Released September 2020</a:t>
            </a:r>
          </a:p>
        </p:txBody>
      </p:sp>
    </p:spTree>
    <p:extLst>
      <p:ext uri="{BB962C8B-B14F-4D97-AF65-F5344CB8AC3E}">
        <p14:creationId xmlns:p14="http://schemas.microsoft.com/office/powerpoint/2010/main" val="3046682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52" y="260648"/>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The Timetable</a:t>
            </a:r>
            <a:endParaRPr lang="en-AU" sz="3200" b="1" dirty="0">
              <a:solidFill>
                <a:srgbClr val="7030A0"/>
              </a:solidFill>
              <a:latin typeface="Segoe UI Light" panose="020B0502040204020203" pitchFamily="34" charset="0"/>
              <a:ea typeface="Cambria" pitchFamily="18" charset="0"/>
              <a:cs typeface="Segoe UI Light" panose="020B0502040204020203" pitchFamily="34" charset="0"/>
            </a:endParaRPr>
          </a:p>
        </p:txBody>
      </p:sp>
      <p:sp>
        <p:nvSpPr>
          <p:cNvPr id="6" name="Rectangle 5"/>
          <p:cNvSpPr/>
          <p:nvPr/>
        </p:nvSpPr>
        <p:spPr>
          <a:xfrm>
            <a:off x="260554" y="1196752"/>
            <a:ext cx="10657184" cy="3416320"/>
          </a:xfrm>
          <a:prstGeom prst="rect">
            <a:avLst/>
          </a:prstGeom>
        </p:spPr>
        <p:txBody>
          <a:bodyPr wrap="square">
            <a:spAutoFit/>
          </a:bodyPr>
          <a:lstStyle/>
          <a:p>
            <a:r>
              <a:rPr lang="en-AU" sz="2400" dirty="0">
                <a:solidFill>
                  <a:srgbClr val="7030A0"/>
                </a:solidFill>
                <a:latin typeface="Segoe UI Light" pitchFamily="34" charset="0"/>
                <a:cs typeface="Segoe UI Light" pitchFamily="34" charset="0"/>
              </a:rPr>
              <a:t>Mid-2020		AJ2022 NSW Contingent website launched</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Mid-September	AJ2022 NSW Contingent social media pages launched</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End September	NSW Leader News and Starter info pack released</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End September	National e-news on AJ2022</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	   </a:t>
            </a:r>
            <a:r>
              <a:rPr lang="en-AU" sz="2400" b="1" dirty="0">
                <a:solidFill>
                  <a:srgbClr val="63C0CF"/>
                </a:solidFill>
                <a:latin typeface="Segoe UI Light" pitchFamily="34" charset="0"/>
                <a:cs typeface="Segoe UI Light" pitchFamily="34" charset="0"/>
              </a:rPr>
              <a:t>SCHOOL HOLIDAYS</a:t>
            </a:r>
          </a:p>
        </p:txBody>
      </p:sp>
      <p:pic>
        <p:nvPicPr>
          <p:cNvPr id="3" name="Picture 2" descr="A group of people riding on the back of a boat&#10;&#10;Description automatically generated">
            <a:extLst>
              <a:ext uri="{FF2B5EF4-FFF2-40B4-BE49-F238E27FC236}">
                <a16:creationId xmlns:a16="http://schemas.microsoft.com/office/drawing/2014/main" id="{9C3440B8-2CE2-443A-A621-7AA3222F8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0297" y="3140968"/>
            <a:ext cx="3312327" cy="3394701"/>
          </a:xfrm>
          <a:prstGeom prst="rect">
            <a:avLst/>
          </a:prstGeom>
        </p:spPr>
      </p:pic>
    </p:spTree>
    <p:extLst>
      <p:ext uri="{BB962C8B-B14F-4D97-AF65-F5344CB8AC3E}">
        <p14:creationId xmlns:p14="http://schemas.microsoft.com/office/powerpoint/2010/main" val="192574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52" y="260648"/>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The Timetable</a:t>
            </a:r>
            <a:endParaRPr lang="en-AU" sz="3200" b="1" dirty="0">
              <a:solidFill>
                <a:srgbClr val="7030A0"/>
              </a:solidFill>
              <a:latin typeface="Segoe UI Light" panose="020B0502040204020203" pitchFamily="34" charset="0"/>
              <a:ea typeface="Cambria" pitchFamily="18" charset="0"/>
              <a:cs typeface="Segoe UI Light" panose="020B0502040204020203" pitchFamily="34" charset="0"/>
            </a:endParaRPr>
          </a:p>
        </p:txBody>
      </p:sp>
      <p:sp>
        <p:nvSpPr>
          <p:cNvPr id="6" name="Rectangle 5"/>
          <p:cNvSpPr/>
          <p:nvPr/>
        </p:nvSpPr>
        <p:spPr>
          <a:xfrm>
            <a:off x="478709" y="1196752"/>
            <a:ext cx="10657184" cy="3416320"/>
          </a:xfrm>
          <a:prstGeom prst="rect">
            <a:avLst/>
          </a:prstGeom>
        </p:spPr>
        <p:txBody>
          <a:bodyPr wrap="square">
            <a:spAutoFit/>
          </a:bodyPr>
          <a:lstStyle/>
          <a:p>
            <a:r>
              <a:rPr lang="en-AU" sz="2400" dirty="0">
                <a:solidFill>
                  <a:srgbClr val="7030A0"/>
                </a:solidFill>
                <a:latin typeface="Segoe UI Light" pitchFamily="34" charset="0"/>
                <a:cs typeface="Segoe UI Light" pitchFamily="34" charset="0"/>
              </a:rPr>
              <a:t>Term 4 starts	Information sent to Groups to build Expressions of Interest</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Oct &amp; Nov	Information sent to Groups to promote AJ2022</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By end November	Expressions of Interest must be submitted</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Soon after…	Applications open</a:t>
            </a:r>
          </a:p>
          <a:p>
            <a:endParaRPr lang="en-AU" sz="2400" dirty="0">
              <a:solidFill>
                <a:srgbClr val="7030A0"/>
              </a:solidFill>
              <a:latin typeface="Segoe UI Light" pitchFamily="34" charset="0"/>
              <a:cs typeface="Segoe UI Light" pitchFamily="34" charset="0"/>
            </a:endParaRPr>
          </a:p>
          <a:p>
            <a:r>
              <a:rPr lang="en-AU" sz="2400" dirty="0">
                <a:solidFill>
                  <a:srgbClr val="7030A0"/>
                </a:solidFill>
                <a:latin typeface="Segoe UI Light" pitchFamily="34" charset="0"/>
                <a:cs typeface="Segoe UI Light" pitchFamily="34" charset="0"/>
              </a:rPr>
              <a:t>                    </a:t>
            </a:r>
            <a:r>
              <a:rPr lang="en-AU" sz="2400" b="1" dirty="0">
                <a:solidFill>
                  <a:srgbClr val="63C0CF"/>
                </a:solidFill>
                <a:latin typeface="Segoe UI Light" pitchFamily="34" charset="0"/>
                <a:cs typeface="Segoe UI Light" pitchFamily="34" charset="0"/>
              </a:rPr>
              <a:t>SUMMER HOLIDAYS</a:t>
            </a:r>
          </a:p>
        </p:txBody>
      </p:sp>
      <p:pic>
        <p:nvPicPr>
          <p:cNvPr id="5" name="Picture 4" descr="A tree with a mountain in the background&#10;&#10;Description automatically generated">
            <a:extLst>
              <a:ext uri="{FF2B5EF4-FFF2-40B4-BE49-F238E27FC236}">
                <a16:creationId xmlns:a16="http://schemas.microsoft.com/office/drawing/2014/main" id="{1614415F-51C5-47F7-9882-D7AC9EA39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915" y="3140968"/>
            <a:ext cx="3384376" cy="3384376"/>
          </a:xfrm>
          <a:prstGeom prst="rect">
            <a:avLst/>
          </a:prstGeom>
        </p:spPr>
      </p:pic>
    </p:spTree>
    <p:extLst>
      <p:ext uri="{BB962C8B-B14F-4D97-AF65-F5344CB8AC3E}">
        <p14:creationId xmlns:p14="http://schemas.microsoft.com/office/powerpoint/2010/main" val="380300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352" y="256147"/>
            <a:ext cx="7776864"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To help you market and promote AJ2022</a:t>
            </a:r>
          </a:p>
        </p:txBody>
      </p:sp>
      <p:sp>
        <p:nvSpPr>
          <p:cNvPr id="6" name="TextBox 5"/>
          <p:cNvSpPr txBox="1"/>
          <p:nvPr/>
        </p:nvSpPr>
        <p:spPr>
          <a:xfrm>
            <a:off x="803413" y="840922"/>
            <a:ext cx="4680520" cy="5016758"/>
          </a:xfrm>
          <a:prstGeom prst="rect">
            <a:avLst/>
          </a:prstGeom>
          <a:noFill/>
        </p:spPr>
        <p:txBody>
          <a:bodyPr wrap="square" rtlCol="0">
            <a:spAutoFit/>
          </a:bodyPr>
          <a:lstStyle/>
          <a:p>
            <a:r>
              <a:rPr lang="en-AU" b="1" dirty="0">
                <a:solidFill>
                  <a:srgbClr val="63C0CF"/>
                </a:solidFill>
                <a:latin typeface="Segoe UI Light" pitchFamily="34" charset="0"/>
                <a:cs typeface="Segoe UI Light" pitchFamily="34" charset="0"/>
              </a:rPr>
              <a:t>GENERAL MATERIALS</a:t>
            </a:r>
          </a:p>
          <a:p>
            <a:pPr marL="285750" indent="-285750">
              <a:buFont typeface="Arial" pitchFamily="34" charset="0"/>
              <a:buChar char="•"/>
            </a:pPr>
            <a:r>
              <a:rPr lang="en-AU" dirty="0">
                <a:solidFill>
                  <a:srgbClr val="7030A0"/>
                </a:solidFill>
                <a:latin typeface="Segoe UI Light" pitchFamily="34" charset="0"/>
                <a:cs typeface="Segoe UI Light" pitchFamily="34" charset="0"/>
              </a:rPr>
              <a:t>Information Pack for Leaders</a:t>
            </a:r>
          </a:p>
          <a:p>
            <a:pPr marL="285750" indent="-285750">
              <a:buFont typeface="Arial" pitchFamily="34" charset="0"/>
              <a:buChar char="•"/>
            </a:pPr>
            <a:r>
              <a:rPr lang="en-AU" dirty="0">
                <a:solidFill>
                  <a:srgbClr val="7030A0"/>
                </a:solidFill>
                <a:latin typeface="Segoe UI Light" pitchFamily="34" charset="0"/>
                <a:cs typeface="Segoe UI Light" pitchFamily="34" charset="0"/>
              </a:rPr>
              <a:t>Letter for parents</a:t>
            </a:r>
          </a:p>
          <a:p>
            <a:pPr marL="285750" indent="-285750">
              <a:buFont typeface="Arial" pitchFamily="34" charset="0"/>
              <a:buChar char="•"/>
            </a:pPr>
            <a:endParaRPr lang="en-AU" dirty="0">
              <a:solidFill>
                <a:srgbClr val="7030A0"/>
              </a:solidFill>
              <a:latin typeface="Segoe UI Light" pitchFamily="34" charset="0"/>
              <a:cs typeface="Segoe UI Light" pitchFamily="34" charset="0"/>
            </a:endParaRPr>
          </a:p>
          <a:p>
            <a:r>
              <a:rPr lang="en-AU" b="1" dirty="0">
                <a:solidFill>
                  <a:srgbClr val="63C0CF"/>
                </a:solidFill>
                <a:latin typeface="Segoe UI Light" pitchFamily="34" charset="0"/>
                <a:cs typeface="Segoe UI Light" pitchFamily="34" charset="0"/>
              </a:rPr>
              <a:t>RUNNING A LAUNCH EVENT</a:t>
            </a:r>
          </a:p>
          <a:p>
            <a:pPr marL="285750" indent="-285750">
              <a:buFont typeface="Arial" pitchFamily="34" charset="0"/>
              <a:buChar char="•"/>
            </a:pPr>
            <a:r>
              <a:rPr lang="en-AU" dirty="0">
                <a:solidFill>
                  <a:srgbClr val="7030A0"/>
                </a:solidFill>
                <a:latin typeface="Segoe UI Light" pitchFamily="34" charset="0"/>
                <a:cs typeface="Segoe UI Light" pitchFamily="34" charset="0"/>
              </a:rPr>
              <a:t>A guide on how to run a great launch</a:t>
            </a:r>
          </a:p>
          <a:p>
            <a:pPr marL="285750" indent="-285750">
              <a:buFont typeface="Arial" pitchFamily="34" charset="0"/>
              <a:buChar char="•"/>
            </a:pPr>
            <a:r>
              <a:rPr lang="en-AU" dirty="0">
                <a:solidFill>
                  <a:srgbClr val="7030A0"/>
                </a:solidFill>
                <a:latin typeface="Segoe UI Light" pitchFamily="34" charset="0"/>
                <a:cs typeface="Segoe UI Light" pitchFamily="34" charset="0"/>
              </a:rPr>
              <a:t>An invitation template</a:t>
            </a:r>
          </a:p>
          <a:p>
            <a:pPr marL="285750" indent="-285750">
              <a:buFont typeface="Arial" pitchFamily="34" charset="0"/>
              <a:buChar char="•"/>
            </a:pPr>
            <a:r>
              <a:rPr lang="en-AU" dirty="0">
                <a:solidFill>
                  <a:srgbClr val="7030A0"/>
                </a:solidFill>
                <a:latin typeface="Segoe UI Light" pitchFamily="34" charset="0"/>
                <a:cs typeface="Segoe UI Light" pitchFamily="34" charset="0"/>
              </a:rPr>
              <a:t>A presentation for the launch</a:t>
            </a:r>
          </a:p>
          <a:p>
            <a:pPr marL="285750" indent="-285750">
              <a:buFont typeface="Arial" pitchFamily="34" charset="0"/>
              <a:buChar char="•"/>
            </a:pPr>
            <a:r>
              <a:rPr lang="en-AU" dirty="0">
                <a:solidFill>
                  <a:srgbClr val="7030A0"/>
                </a:solidFill>
                <a:latin typeface="Segoe UI Light" pitchFamily="34" charset="0"/>
                <a:cs typeface="Segoe UI Light" pitchFamily="34" charset="0"/>
              </a:rPr>
              <a:t>A video</a:t>
            </a:r>
          </a:p>
          <a:p>
            <a:pPr marL="285750" indent="-285750">
              <a:buFont typeface="Arial" pitchFamily="34" charset="0"/>
              <a:buChar char="•"/>
            </a:pPr>
            <a:r>
              <a:rPr lang="en-AU" dirty="0">
                <a:solidFill>
                  <a:srgbClr val="7030A0"/>
                </a:solidFill>
                <a:latin typeface="Segoe UI Light" pitchFamily="34" charset="0"/>
                <a:cs typeface="Segoe UI Light" pitchFamily="34" charset="0"/>
              </a:rPr>
              <a:t>Posters for your Scout Hall</a:t>
            </a:r>
          </a:p>
          <a:p>
            <a:pPr marL="285750" indent="-285750">
              <a:buFont typeface="Arial" pitchFamily="34" charset="0"/>
              <a:buChar char="•"/>
            </a:pPr>
            <a:r>
              <a:rPr lang="en-AU" dirty="0">
                <a:solidFill>
                  <a:srgbClr val="7030A0"/>
                </a:solidFill>
                <a:latin typeface="Segoe UI Light" pitchFamily="34" charset="0"/>
                <a:cs typeface="Segoe UI Light" pitchFamily="34" charset="0"/>
              </a:rPr>
              <a:t>Questions &amp; Answers</a:t>
            </a:r>
          </a:p>
          <a:p>
            <a:pPr marL="285750" indent="-285750">
              <a:buFont typeface="Arial" pitchFamily="34" charset="0"/>
              <a:buChar char="•"/>
            </a:pPr>
            <a:endParaRPr lang="en-AU" dirty="0">
              <a:solidFill>
                <a:srgbClr val="7030A0"/>
              </a:solidFill>
              <a:latin typeface="Segoe UI Light" pitchFamily="34" charset="0"/>
              <a:cs typeface="Segoe UI Light" pitchFamily="34" charset="0"/>
            </a:endParaRPr>
          </a:p>
          <a:p>
            <a:r>
              <a:rPr lang="en-AU" b="1" dirty="0">
                <a:solidFill>
                  <a:srgbClr val="63C0CF"/>
                </a:solidFill>
                <a:latin typeface="Segoe UI Light" pitchFamily="34" charset="0"/>
                <a:cs typeface="Segoe UI Light" pitchFamily="34" charset="0"/>
              </a:rPr>
              <a:t>PROMOTION TOOLS</a:t>
            </a:r>
          </a:p>
          <a:p>
            <a:pPr marL="285750" indent="-285750">
              <a:buFont typeface="Arial" pitchFamily="34" charset="0"/>
              <a:buChar char="•"/>
            </a:pPr>
            <a:r>
              <a:rPr lang="en-AU" dirty="0">
                <a:solidFill>
                  <a:srgbClr val="7030A0"/>
                </a:solidFill>
                <a:latin typeface="Segoe UI Light" pitchFamily="34" charset="0"/>
                <a:cs typeface="Segoe UI Light" pitchFamily="34" charset="0"/>
              </a:rPr>
              <a:t>The Brand Guide book</a:t>
            </a:r>
          </a:p>
          <a:p>
            <a:pPr marL="285750" indent="-285750">
              <a:buFont typeface="Arial" pitchFamily="34" charset="0"/>
              <a:buChar char="•"/>
            </a:pPr>
            <a:r>
              <a:rPr lang="en-AU" dirty="0">
                <a:solidFill>
                  <a:srgbClr val="7030A0"/>
                </a:solidFill>
                <a:latin typeface="Segoe UI Light" pitchFamily="34" charset="0"/>
                <a:cs typeface="Segoe UI Light" pitchFamily="34" charset="0"/>
              </a:rPr>
              <a:t>Social media tiles</a:t>
            </a:r>
          </a:p>
          <a:p>
            <a:pPr marL="285750" indent="-285750">
              <a:buFont typeface="Arial" pitchFamily="34" charset="0"/>
              <a:buChar char="•"/>
            </a:pPr>
            <a:r>
              <a:rPr lang="en-AU" dirty="0">
                <a:solidFill>
                  <a:srgbClr val="7030A0"/>
                </a:solidFill>
                <a:latin typeface="Segoe UI Light" pitchFamily="34" charset="0"/>
                <a:cs typeface="Segoe UI Light" pitchFamily="34" charset="0"/>
              </a:rPr>
              <a:t>Fundraising charts</a:t>
            </a:r>
          </a:p>
          <a:p>
            <a:pPr marL="285750" indent="-285750">
              <a:buFont typeface="Arial" pitchFamily="34" charset="0"/>
              <a:buChar char="•"/>
            </a:pPr>
            <a:endParaRPr lang="en-AU" sz="1600" dirty="0">
              <a:solidFill>
                <a:srgbClr val="7030A0"/>
              </a:solidFill>
              <a:latin typeface="Segoe UI Light" pitchFamily="34" charset="0"/>
              <a:cs typeface="Segoe UI Light" pitchFamily="34" charset="0"/>
            </a:endParaRPr>
          </a:p>
          <a:p>
            <a:endParaRPr lang="en-AU" sz="1600" dirty="0"/>
          </a:p>
        </p:txBody>
      </p:sp>
      <p:pic>
        <p:nvPicPr>
          <p:cNvPr id="4" name="Picture 3" descr="A close up of a logo&#10;&#10;Description automatically generated">
            <a:extLst>
              <a:ext uri="{FF2B5EF4-FFF2-40B4-BE49-F238E27FC236}">
                <a16:creationId xmlns:a16="http://schemas.microsoft.com/office/drawing/2014/main" id="{985A7C55-9BE2-4AE5-9BDB-6C0E35BAD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850" y="1539599"/>
            <a:ext cx="2086833" cy="3778801"/>
          </a:xfrm>
          <a:prstGeom prst="rect">
            <a:avLst/>
          </a:prstGeom>
        </p:spPr>
      </p:pic>
      <p:sp>
        <p:nvSpPr>
          <p:cNvPr id="8" name="TextBox 7">
            <a:extLst>
              <a:ext uri="{FF2B5EF4-FFF2-40B4-BE49-F238E27FC236}">
                <a16:creationId xmlns:a16="http://schemas.microsoft.com/office/drawing/2014/main" id="{9D93206E-F74A-4C7D-958D-D8D26F8A9F4C}"/>
              </a:ext>
            </a:extLst>
          </p:cNvPr>
          <p:cNvSpPr txBox="1"/>
          <p:nvPr/>
        </p:nvSpPr>
        <p:spPr>
          <a:xfrm>
            <a:off x="8040216" y="2551837"/>
            <a:ext cx="3672408" cy="1754326"/>
          </a:xfrm>
          <a:prstGeom prst="rect">
            <a:avLst/>
          </a:prstGeom>
          <a:noFill/>
        </p:spPr>
        <p:txBody>
          <a:bodyPr wrap="square" rtlCol="0">
            <a:spAutoFit/>
          </a:bodyPr>
          <a:lstStyle/>
          <a:p>
            <a:pPr algn="ctr"/>
            <a:r>
              <a:rPr lang="en-AU" sz="3600" dirty="0">
                <a:solidFill>
                  <a:srgbClr val="7030A0"/>
                </a:solidFill>
                <a:latin typeface="+mj-lt"/>
              </a:rPr>
              <a:t>Make sure to use the NSW Contingent Logo</a:t>
            </a:r>
          </a:p>
        </p:txBody>
      </p:sp>
    </p:spTree>
    <p:extLst>
      <p:ext uri="{BB962C8B-B14F-4D97-AF65-F5344CB8AC3E}">
        <p14:creationId xmlns:p14="http://schemas.microsoft.com/office/powerpoint/2010/main" val="32515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209544"/>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Who can attend</a:t>
            </a:r>
          </a:p>
        </p:txBody>
      </p:sp>
      <p:sp>
        <p:nvSpPr>
          <p:cNvPr id="9" name="Rectangle 8"/>
          <p:cNvSpPr/>
          <p:nvPr/>
        </p:nvSpPr>
        <p:spPr>
          <a:xfrm>
            <a:off x="191344" y="794319"/>
            <a:ext cx="11521280" cy="754053"/>
          </a:xfrm>
          <a:prstGeom prst="rect">
            <a:avLst/>
          </a:prstGeom>
        </p:spPr>
        <p:txBody>
          <a:bodyPr wrap="square">
            <a:spAutoFit/>
          </a:bodyPr>
          <a:lstStyle/>
          <a:p>
            <a:r>
              <a:rPr lang="en-AU" sz="2800" b="1" dirty="0">
                <a:solidFill>
                  <a:srgbClr val="63C0CF"/>
                </a:solidFill>
                <a:latin typeface="Segoe UI Black" pitchFamily="34" charset="0"/>
                <a:ea typeface="Segoe UI Black" pitchFamily="34" charset="0"/>
                <a:cs typeface="Segoe UI Light" pitchFamily="34" charset="0"/>
              </a:rPr>
              <a:t>SCOUTS</a:t>
            </a:r>
          </a:p>
          <a:p>
            <a:r>
              <a:rPr lang="en-AU" sz="1500" dirty="0">
                <a:solidFill>
                  <a:srgbClr val="7030A0"/>
                </a:solidFill>
                <a:latin typeface="Segoe UI Light" pitchFamily="34" charset="0"/>
                <a:cs typeface="Segoe UI Light" pitchFamily="34" charset="0"/>
              </a:rPr>
              <a:t>You are a current registered Scout youth member at the time of application and through until at least 14 January 2022.</a:t>
            </a:r>
          </a:p>
        </p:txBody>
      </p:sp>
      <p:sp>
        <p:nvSpPr>
          <p:cNvPr id="3" name="TextBox 2">
            <a:extLst>
              <a:ext uri="{FF2B5EF4-FFF2-40B4-BE49-F238E27FC236}">
                <a16:creationId xmlns:a16="http://schemas.microsoft.com/office/drawing/2014/main" id="{1BB0F2A9-C3EC-4215-8E9B-AEDC0C15E032}"/>
              </a:ext>
            </a:extLst>
          </p:cNvPr>
          <p:cNvSpPr txBox="1"/>
          <p:nvPr/>
        </p:nvSpPr>
        <p:spPr>
          <a:xfrm>
            <a:off x="4331132" y="1808494"/>
            <a:ext cx="3407697" cy="316682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mj-lt"/>
                <a:cs typeface="Segoe UI Light" pitchFamily="34" charset="0"/>
              </a:rPr>
              <a:t>CAMPING </a:t>
            </a:r>
            <a:endParaRPr lang="en-AU" sz="2400" dirty="0">
              <a:solidFill>
                <a:srgbClr val="7030A0"/>
              </a:solidFill>
              <a:latin typeface="+mj-lt"/>
              <a:cs typeface="Segoe UI Light" pitchFamily="34" charset="0"/>
            </a:endParaRPr>
          </a:p>
          <a:p>
            <a:pPr lvl="0" algn="ctr">
              <a:spcBef>
                <a:spcPts val="1200"/>
              </a:spcBef>
            </a:pPr>
            <a:r>
              <a:rPr lang="en-AU" sz="1800" dirty="0">
                <a:solidFill>
                  <a:srgbClr val="7030A0"/>
                </a:solidFill>
                <a:latin typeface="Segoe UI Light" pitchFamily="34" charset="0"/>
                <a:cs typeface="Segoe UI Light" pitchFamily="34" charset="0"/>
              </a:rPr>
              <a:t>You have completed 10 nights camping in the outdoors with the Unit or Patrol, as a Scout. </a:t>
            </a:r>
          </a:p>
          <a:p>
            <a:pPr lvl="0" algn="ctr">
              <a:spcBef>
                <a:spcPts val="1200"/>
              </a:spcBef>
            </a:pPr>
            <a:r>
              <a:rPr lang="en-AU" sz="1800" dirty="0">
                <a:solidFill>
                  <a:srgbClr val="7030A0"/>
                </a:solidFill>
                <a:latin typeface="Segoe UI Light" pitchFamily="34" charset="0"/>
                <a:cs typeface="Segoe UI Light" pitchFamily="34" charset="0"/>
              </a:rPr>
              <a:t>Three of those nights must be consecutive.</a:t>
            </a:r>
          </a:p>
          <a:p>
            <a:pPr lvl="0" algn="ctr">
              <a:spcBef>
                <a:spcPts val="1200"/>
              </a:spcBef>
            </a:pPr>
            <a:r>
              <a:rPr lang="en-AU" sz="1800" dirty="0">
                <a:solidFill>
                  <a:srgbClr val="7030A0"/>
                </a:solidFill>
                <a:latin typeface="Segoe UI Light" pitchFamily="34" charset="0"/>
                <a:cs typeface="Segoe UI Light" pitchFamily="34" charset="0"/>
              </a:rPr>
              <a:t>Camping with your family or school is not included. </a:t>
            </a:r>
            <a:endParaRPr lang="en-AU" dirty="0"/>
          </a:p>
        </p:txBody>
      </p:sp>
      <p:sp>
        <p:nvSpPr>
          <p:cNvPr id="6" name="TextBox 5">
            <a:extLst>
              <a:ext uri="{FF2B5EF4-FFF2-40B4-BE49-F238E27FC236}">
                <a16:creationId xmlns:a16="http://schemas.microsoft.com/office/drawing/2014/main" id="{CDCB3F78-970B-490A-8811-5D0630651773}"/>
              </a:ext>
            </a:extLst>
          </p:cNvPr>
          <p:cNvSpPr txBox="1"/>
          <p:nvPr/>
        </p:nvSpPr>
        <p:spPr>
          <a:xfrm>
            <a:off x="191344" y="1774344"/>
            <a:ext cx="4054426" cy="316682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mj-lt"/>
                <a:cs typeface="Segoe UI Light" pitchFamily="34" charset="0"/>
              </a:rPr>
              <a:t>QUALIFICATIONS</a:t>
            </a:r>
            <a:endParaRPr lang="en-AU" sz="1800" dirty="0">
              <a:solidFill>
                <a:srgbClr val="7030A0"/>
              </a:solidFill>
              <a:latin typeface="+mj-lt"/>
              <a:cs typeface="Segoe UI Light" pitchFamily="34" charset="0"/>
            </a:endParaRPr>
          </a:p>
          <a:p>
            <a:pPr algn="ctr">
              <a:spcBef>
                <a:spcPts val="1200"/>
              </a:spcBef>
            </a:pPr>
            <a:r>
              <a:rPr lang="en-AU" sz="1800" dirty="0">
                <a:solidFill>
                  <a:srgbClr val="7030A0"/>
                </a:solidFill>
                <a:latin typeface="Segoe UI Light" pitchFamily="34" charset="0"/>
                <a:cs typeface="Segoe UI Light" pitchFamily="34" charset="0"/>
              </a:rPr>
              <a:t>You have met the requirements, before 31 October 2021, for either:</a:t>
            </a:r>
          </a:p>
          <a:p>
            <a:pPr lvl="0" algn="ctr">
              <a:spcBef>
                <a:spcPts val="1200"/>
              </a:spcBef>
            </a:pPr>
            <a:r>
              <a:rPr lang="en-AU" sz="1800" dirty="0">
                <a:solidFill>
                  <a:srgbClr val="7030A0"/>
                </a:solidFill>
                <a:latin typeface="Segoe UI Light" pitchFamily="34" charset="0"/>
                <a:cs typeface="Segoe UI Light" pitchFamily="34" charset="0"/>
              </a:rPr>
              <a:t>Program Essentials Milestone 1, as well as Outdoor Adventure Skills Stage 3 in Bushcraft, Bushwalking, and Camping;</a:t>
            </a:r>
          </a:p>
          <a:p>
            <a:pPr lvl="0" algn="ctr">
              <a:spcBef>
                <a:spcPts val="1200"/>
              </a:spcBef>
            </a:pPr>
            <a:r>
              <a:rPr lang="en-AU" sz="1800" dirty="0">
                <a:solidFill>
                  <a:srgbClr val="7030A0"/>
                </a:solidFill>
                <a:latin typeface="Segoe UI Light" pitchFamily="34" charset="0"/>
                <a:cs typeface="Segoe UI Light" pitchFamily="34" charset="0"/>
              </a:rPr>
              <a:t>OR the Pioneer Badge</a:t>
            </a:r>
          </a:p>
        </p:txBody>
      </p:sp>
      <p:sp>
        <p:nvSpPr>
          <p:cNvPr id="12" name="TextBox 11">
            <a:extLst>
              <a:ext uri="{FF2B5EF4-FFF2-40B4-BE49-F238E27FC236}">
                <a16:creationId xmlns:a16="http://schemas.microsoft.com/office/drawing/2014/main" id="{84DEDC41-11A5-4BD7-9601-76E9886971E2}"/>
              </a:ext>
            </a:extLst>
          </p:cNvPr>
          <p:cNvSpPr txBox="1"/>
          <p:nvPr/>
        </p:nvSpPr>
        <p:spPr>
          <a:xfrm>
            <a:off x="7824192" y="2012707"/>
            <a:ext cx="4176464" cy="2826306"/>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AU" sz="2400" b="1" dirty="0">
                <a:solidFill>
                  <a:srgbClr val="7030A0"/>
                </a:solidFill>
                <a:latin typeface="Segoe UI Light" pitchFamily="34" charset="0"/>
                <a:cs typeface="Segoe UI Light" pitchFamily="34" charset="0"/>
              </a:rPr>
              <a:t>WORKING WITH CHILDREN</a:t>
            </a:r>
            <a:endParaRPr lang="en-AU" sz="2400" dirty="0">
              <a:solidFill>
                <a:srgbClr val="7030A0"/>
              </a:solidFill>
              <a:latin typeface="Segoe UI Light" pitchFamily="34" charset="0"/>
              <a:cs typeface="Segoe UI Light" pitchFamily="34" charset="0"/>
            </a:endParaRPr>
          </a:p>
          <a:p>
            <a:pPr algn="ctr">
              <a:spcBef>
                <a:spcPts val="1200"/>
              </a:spcBef>
            </a:pPr>
            <a:r>
              <a:rPr lang="en-AU" dirty="0">
                <a:solidFill>
                  <a:srgbClr val="7030A0"/>
                </a:solidFill>
                <a:latin typeface="Segoe UI Light" pitchFamily="34" charset="0"/>
                <a:cs typeface="Segoe UI Light" pitchFamily="34" charset="0"/>
              </a:rPr>
              <a:t>If you turn 18 years old at any point during the Jamboree, you are treated as an adult and must therefore hold evidence that you meet the NSW legislative requirements to work with children (the Working With Children Check or WWCC).</a:t>
            </a:r>
          </a:p>
        </p:txBody>
      </p:sp>
      <p:sp>
        <p:nvSpPr>
          <p:cNvPr id="14" name="TextBox 13">
            <a:extLst>
              <a:ext uri="{FF2B5EF4-FFF2-40B4-BE49-F238E27FC236}">
                <a16:creationId xmlns:a16="http://schemas.microsoft.com/office/drawing/2014/main" id="{6ECA2E1A-C6A7-4B12-B9AD-AA0DCADF150E}"/>
              </a:ext>
            </a:extLst>
          </p:cNvPr>
          <p:cNvSpPr txBox="1"/>
          <p:nvPr/>
        </p:nvSpPr>
        <p:spPr>
          <a:xfrm>
            <a:off x="3143672" y="5009468"/>
            <a:ext cx="8856983" cy="1021556"/>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AU" sz="1800" b="1" dirty="0">
                <a:solidFill>
                  <a:srgbClr val="7030A0"/>
                </a:solidFill>
                <a:latin typeface="Segoe UI Light" pitchFamily="34" charset="0"/>
                <a:cs typeface="Segoe UI Light" pitchFamily="34" charset="0"/>
              </a:rPr>
              <a:t>AGE</a:t>
            </a:r>
            <a:endParaRPr lang="en-AU" sz="1800" dirty="0">
              <a:solidFill>
                <a:srgbClr val="7030A0"/>
              </a:solidFill>
              <a:latin typeface="Segoe UI Light" pitchFamily="34" charset="0"/>
              <a:cs typeface="Segoe UI Light" pitchFamily="34" charset="0"/>
            </a:endParaRPr>
          </a:p>
          <a:p>
            <a:pPr lvl="0" algn="ctr"/>
            <a:r>
              <a:rPr lang="en-AU" sz="1800" dirty="0">
                <a:solidFill>
                  <a:srgbClr val="7030A0"/>
                </a:solidFill>
                <a:latin typeface="Segoe UI Light" pitchFamily="34" charset="0"/>
                <a:cs typeface="Segoe UI Light" pitchFamily="34" charset="0"/>
              </a:rPr>
              <a:t>You are under the age of 15;</a:t>
            </a:r>
          </a:p>
          <a:p>
            <a:pPr lvl="0" algn="ctr"/>
            <a:r>
              <a:rPr lang="en-AU" sz="1800" dirty="0">
                <a:solidFill>
                  <a:srgbClr val="7030A0"/>
                </a:solidFill>
                <a:latin typeface="Segoe UI Light" pitchFamily="34" charset="0"/>
                <a:cs typeface="Segoe UI Light" pitchFamily="34" charset="0"/>
              </a:rPr>
              <a:t>OR You only turn 15 on 4 January 2022 (the Opening Ceremony) or after 4 January 2022.</a:t>
            </a:r>
          </a:p>
        </p:txBody>
      </p:sp>
    </p:spTree>
    <p:extLst>
      <p:ext uri="{BB962C8B-B14F-4D97-AF65-F5344CB8AC3E}">
        <p14:creationId xmlns:p14="http://schemas.microsoft.com/office/powerpoint/2010/main" val="414080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209544"/>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Who can attend</a:t>
            </a:r>
          </a:p>
        </p:txBody>
      </p:sp>
      <p:sp>
        <p:nvSpPr>
          <p:cNvPr id="9" name="Rectangle 8"/>
          <p:cNvSpPr/>
          <p:nvPr/>
        </p:nvSpPr>
        <p:spPr>
          <a:xfrm>
            <a:off x="191344" y="752869"/>
            <a:ext cx="11521280" cy="1015663"/>
          </a:xfrm>
          <a:prstGeom prst="rect">
            <a:avLst/>
          </a:prstGeom>
        </p:spPr>
        <p:txBody>
          <a:bodyPr wrap="square">
            <a:spAutoFit/>
          </a:bodyPr>
          <a:lstStyle/>
          <a:p>
            <a:r>
              <a:rPr lang="en-AU" sz="2800" b="1" dirty="0">
                <a:solidFill>
                  <a:srgbClr val="63C0CF"/>
                </a:solidFill>
                <a:latin typeface="Segoe UI Black" pitchFamily="34" charset="0"/>
                <a:ea typeface="Segoe UI Black" pitchFamily="34" charset="0"/>
                <a:cs typeface="Segoe UI Light" pitchFamily="34" charset="0"/>
              </a:rPr>
              <a:t>VENTURER SCOUTS</a:t>
            </a:r>
            <a:endParaRPr lang="en-AU" sz="4400" b="1" dirty="0">
              <a:solidFill>
                <a:srgbClr val="63C0CF"/>
              </a:solidFill>
              <a:latin typeface="Segoe UI Black" pitchFamily="34" charset="0"/>
              <a:ea typeface="Segoe UI Black" pitchFamily="34" charset="0"/>
              <a:cs typeface="Segoe UI Light" pitchFamily="34" charset="0"/>
            </a:endParaRPr>
          </a:p>
          <a:p>
            <a:r>
              <a:rPr lang="en-AU" sz="1500" dirty="0">
                <a:solidFill>
                  <a:srgbClr val="7030A0"/>
                </a:solidFill>
                <a:latin typeface="Segoe UI Light" pitchFamily="34" charset="0"/>
                <a:cs typeface="Segoe UI Light" pitchFamily="34" charset="0"/>
              </a:rPr>
              <a:t>You are a current registered Venturer Scout youth member at the time of application and through until at least 14 Jan 2022.</a:t>
            </a:r>
            <a:br>
              <a:rPr lang="en-AU" sz="1500" dirty="0">
                <a:solidFill>
                  <a:srgbClr val="7030A0"/>
                </a:solidFill>
                <a:latin typeface="Segoe UI Light" pitchFamily="34" charset="0"/>
                <a:cs typeface="Segoe UI Light" pitchFamily="34" charset="0"/>
              </a:rPr>
            </a:br>
            <a:r>
              <a:rPr lang="en-AU" sz="1500" dirty="0">
                <a:solidFill>
                  <a:srgbClr val="7030A0"/>
                </a:solidFill>
                <a:latin typeface="Segoe UI Light" pitchFamily="34" charset="0"/>
                <a:cs typeface="Segoe UI Light" pitchFamily="34" charset="0"/>
              </a:rPr>
              <a:t>You have a desire to participate in active community involvement, in this case supporting the Scout section at a major event.</a:t>
            </a:r>
          </a:p>
        </p:txBody>
      </p:sp>
      <p:sp>
        <p:nvSpPr>
          <p:cNvPr id="3" name="TextBox 2">
            <a:extLst>
              <a:ext uri="{FF2B5EF4-FFF2-40B4-BE49-F238E27FC236}">
                <a16:creationId xmlns:a16="http://schemas.microsoft.com/office/drawing/2014/main" id="{1BB0F2A9-C3EC-4215-8E9B-AEDC0C15E032}"/>
              </a:ext>
            </a:extLst>
          </p:cNvPr>
          <p:cNvSpPr txBox="1"/>
          <p:nvPr/>
        </p:nvSpPr>
        <p:spPr>
          <a:xfrm>
            <a:off x="176801" y="1832948"/>
            <a:ext cx="3789715" cy="2996565"/>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Bef>
                <a:spcPts val="1200"/>
              </a:spcBef>
            </a:pPr>
            <a:r>
              <a:rPr lang="en-AU" sz="2400" b="1" dirty="0">
                <a:solidFill>
                  <a:srgbClr val="7030A0"/>
                </a:solidFill>
                <a:latin typeface="Segoe UI Light" pitchFamily="34" charset="0"/>
                <a:cs typeface="Segoe UI Light" pitchFamily="34" charset="0"/>
              </a:rPr>
              <a:t>QUALIFICATIONS</a:t>
            </a:r>
            <a:endParaRPr lang="en-AU" sz="2400" dirty="0">
              <a:solidFill>
                <a:srgbClr val="7030A0"/>
              </a:solidFill>
              <a:latin typeface="Segoe UI Light" pitchFamily="34" charset="0"/>
              <a:cs typeface="Segoe UI Light" pitchFamily="34" charset="0"/>
            </a:endParaRPr>
          </a:p>
          <a:p>
            <a:pPr algn="ctr">
              <a:spcBef>
                <a:spcPts val="1200"/>
              </a:spcBef>
            </a:pPr>
            <a:r>
              <a:rPr lang="en-AU" dirty="0">
                <a:solidFill>
                  <a:srgbClr val="7030A0"/>
                </a:solidFill>
                <a:latin typeface="Segoe UI Light" pitchFamily="34" charset="0"/>
                <a:cs typeface="Segoe UI Light" pitchFamily="34" charset="0"/>
              </a:rPr>
              <a:t>You have completed:</a:t>
            </a:r>
          </a:p>
          <a:p>
            <a:pPr lvl="0" algn="ctr">
              <a:spcBef>
                <a:spcPts val="1200"/>
              </a:spcBef>
            </a:pPr>
            <a:r>
              <a:rPr lang="en-AU" dirty="0">
                <a:solidFill>
                  <a:srgbClr val="7030A0"/>
                </a:solidFill>
                <a:latin typeface="Segoe UI Light" pitchFamily="34" charset="0"/>
                <a:cs typeface="Segoe UI Light" pitchFamily="34" charset="0"/>
              </a:rPr>
              <a:t>Program Essentials Introduction to Section for Venturer Scouts, as well as Outdoor Adventure Skills Stage 3 in each of Bushcraft, Bushwalking, and Camping; OR Venturer Skills Award.</a:t>
            </a:r>
          </a:p>
        </p:txBody>
      </p:sp>
      <p:sp>
        <p:nvSpPr>
          <p:cNvPr id="6" name="TextBox 5">
            <a:extLst>
              <a:ext uri="{FF2B5EF4-FFF2-40B4-BE49-F238E27FC236}">
                <a16:creationId xmlns:a16="http://schemas.microsoft.com/office/drawing/2014/main" id="{CDCB3F78-970B-490A-8811-5D0630651773}"/>
              </a:ext>
            </a:extLst>
          </p:cNvPr>
          <p:cNvSpPr txBox="1"/>
          <p:nvPr/>
        </p:nvSpPr>
        <p:spPr>
          <a:xfrm>
            <a:off x="4144512" y="1835684"/>
            <a:ext cx="4054426" cy="388191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APPROVALS</a:t>
            </a:r>
            <a:endParaRPr lang="en-AU" sz="2400" dirty="0">
              <a:solidFill>
                <a:srgbClr val="7030A0"/>
              </a:solidFill>
              <a:latin typeface="Segoe UI Light" pitchFamily="34" charset="0"/>
              <a:cs typeface="Segoe UI Light" pitchFamily="34" charset="0"/>
            </a:endParaRPr>
          </a:p>
          <a:p>
            <a:pPr lvl="0" algn="ctr"/>
            <a:r>
              <a:rPr lang="en-AU" dirty="0">
                <a:solidFill>
                  <a:srgbClr val="7030A0"/>
                </a:solidFill>
                <a:latin typeface="Segoe UI Light" pitchFamily="34" charset="0"/>
                <a:cs typeface="Segoe UI Light" pitchFamily="34" charset="0"/>
              </a:rPr>
              <a:t>You have been recommended by your Unit Council as being of excellent character, a good role model to Scouts, and with the skills and abilities to undertake the activity (or other tasks) you have nominated on the application form; you have approval from your Contingent Leader and you have consent from your parent/s or guardian/s</a:t>
            </a:r>
          </a:p>
        </p:txBody>
      </p:sp>
      <p:sp>
        <p:nvSpPr>
          <p:cNvPr id="12" name="TextBox 11">
            <a:extLst>
              <a:ext uri="{FF2B5EF4-FFF2-40B4-BE49-F238E27FC236}">
                <a16:creationId xmlns:a16="http://schemas.microsoft.com/office/drawing/2014/main" id="{84DEDC41-11A5-4BD7-9601-76E9886971E2}"/>
              </a:ext>
            </a:extLst>
          </p:cNvPr>
          <p:cNvSpPr txBox="1"/>
          <p:nvPr/>
        </p:nvSpPr>
        <p:spPr>
          <a:xfrm>
            <a:off x="8376934" y="2012707"/>
            <a:ext cx="3623721" cy="2928461"/>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Bef>
                <a:spcPts val="1200"/>
              </a:spcBef>
            </a:pPr>
            <a:r>
              <a:rPr lang="en-AU" sz="2400" b="1" dirty="0">
                <a:solidFill>
                  <a:srgbClr val="7030A0"/>
                </a:solidFill>
                <a:latin typeface="+mj-lt"/>
                <a:cs typeface="Segoe UI Light" pitchFamily="34" charset="0"/>
              </a:rPr>
              <a:t>APPROVALS</a:t>
            </a:r>
            <a:endParaRPr lang="en-AU" sz="1800" dirty="0">
              <a:solidFill>
                <a:srgbClr val="7030A0"/>
              </a:solidFill>
              <a:latin typeface="+mj-lt"/>
              <a:cs typeface="Segoe UI Light" pitchFamily="34" charset="0"/>
            </a:endParaRPr>
          </a:p>
          <a:p>
            <a:pPr lvl="0" algn="ctr">
              <a:spcBef>
                <a:spcPts val="1200"/>
              </a:spcBef>
            </a:pPr>
            <a:r>
              <a:rPr lang="en-AU" sz="1800" dirty="0">
                <a:solidFill>
                  <a:srgbClr val="7030A0"/>
                </a:solidFill>
                <a:latin typeface="Segoe UI Light" pitchFamily="34" charset="0"/>
                <a:cs typeface="Segoe UI Light" pitchFamily="34" charset="0"/>
              </a:rPr>
              <a:t>You have approval from your Scout Unit Council</a:t>
            </a:r>
          </a:p>
          <a:p>
            <a:pPr lvl="0" algn="ctr">
              <a:spcBef>
                <a:spcPts val="1200"/>
              </a:spcBef>
            </a:pPr>
            <a:r>
              <a:rPr lang="en-AU" sz="1800" dirty="0">
                <a:solidFill>
                  <a:srgbClr val="7030A0"/>
                </a:solidFill>
                <a:latin typeface="Segoe UI Light" pitchFamily="34" charset="0"/>
                <a:cs typeface="Segoe UI Light" pitchFamily="34" charset="0"/>
              </a:rPr>
              <a:t>You have approval from your Contingent Leader</a:t>
            </a:r>
          </a:p>
          <a:p>
            <a:pPr lvl="0" algn="ctr">
              <a:spcBef>
                <a:spcPts val="1200"/>
              </a:spcBef>
            </a:pPr>
            <a:r>
              <a:rPr lang="en-AU" sz="1800" dirty="0">
                <a:solidFill>
                  <a:srgbClr val="7030A0"/>
                </a:solidFill>
                <a:latin typeface="Segoe UI Light" pitchFamily="34" charset="0"/>
                <a:cs typeface="Segoe UI Light" pitchFamily="34" charset="0"/>
              </a:rPr>
              <a:t>You have consent from your parent/s or guardian/s</a:t>
            </a:r>
          </a:p>
        </p:txBody>
      </p:sp>
      <p:sp>
        <p:nvSpPr>
          <p:cNvPr id="14" name="TextBox 13">
            <a:extLst>
              <a:ext uri="{FF2B5EF4-FFF2-40B4-BE49-F238E27FC236}">
                <a16:creationId xmlns:a16="http://schemas.microsoft.com/office/drawing/2014/main" id="{6ECA2E1A-C6A7-4B12-B9AD-AA0DCADF150E}"/>
              </a:ext>
            </a:extLst>
          </p:cNvPr>
          <p:cNvSpPr txBox="1"/>
          <p:nvPr/>
        </p:nvSpPr>
        <p:spPr>
          <a:xfrm>
            <a:off x="1445236" y="5782014"/>
            <a:ext cx="9733576" cy="1021556"/>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AU" sz="1800" b="1" dirty="0">
                <a:solidFill>
                  <a:srgbClr val="7030A0"/>
                </a:solidFill>
                <a:latin typeface="Segoe UI Light" pitchFamily="34" charset="0"/>
                <a:cs typeface="Segoe UI Light" pitchFamily="34" charset="0"/>
              </a:rPr>
              <a:t>AGE</a:t>
            </a:r>
            <a:endParaRPr lang="en-AU" sz="1800" dirty="0">
              <a:solidFill>
                <a:srgbClr val="7030A0"/>
              </a:solidFill>
              <a:latin typeface="Segoe UI Light" pitchFamily="34" charset="0"/>
              <a:cs typeface="Segoe UI Light" pitchFamily="34" charset="0"/>
            </a:endParaRPr>
          </a:p>
          <a:p>
            <a:pPr lvl="0" algn="ctr"/>
            <a:r>
              <a:rPr lang="en-AU" sz="1800" dirty="0">
                <a:solidFill>
                  <a:srgbClr val="7030A0"/>
                </a:solidFill>
                <a:latin typeface="Segoe UI Light" pitchFamily="34" charset="0"/>
                <a:cs typeface="Segoe UI Light" pitchFamily="34" charset="0"/>
              </a:rPr>
              <a:t>You have turned 15 or older, on or before 3 January 2022 (the day before the Opening Ceremony).</a:t>
            </a:r>
          </a:p>
          <a:p>
            <a:pPr lvl="0" algn="ctr"/>
            <a:r>
              <a:rPr lang="en-AU" sz="1800" dirty="0">
                <a:solidFill>
                  <a:srgbClr val="7030A0"/>
                </a:solidFill>
                <a:latin typeface="Segoe UI Light" pitchFamily="34" charset="0"/>
                <a:cs typeface="Segoe UI Light" pitchFamily="34" charset="0"/>
              </a:rPr>
              <a:t>You only turn 18 on 4 January 2022 (the Opening Ceremony) or after 4 January 2022.</a:t>
            </a:r>
          </a:p>
        </p:txBody>
      </p:sp>
    </p:spTree>
    <p:extLst>
      <p:ext uri="{BB962C8B-B14F-4D97-AF65-F5344CB8AC3E}">
        <p14:creationId xmlns:p14="http://schemas.microsoft.com/office/powerpoint/2010/main" val="1486446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209544"/>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Who can attend</a:t>
            </a:r>
          </a:p>
        </p:txBody>
      </p:sp>
      <p:sp>
        <p:nvSpPr>
          <p:cNvPr id="9" name="Rectangle 8"/>
          <p:cNvSpPr/>
          <p:nvPr/>
        </p:nvSpPr>
        <p:spPr>
          <a:xfrm>
            <a:off x="191344" y="752869"/>
            <a:ext cx="10987468" cy="1261884"/>
          </a:xfrm>
          <a:prstGeom prst="rect">
            <a:avLst/>
          </a:prstGeom>
        </p:spPr>
        <p:txBody>
          <a:bodyPr wrap="square">
            <a:spAutoFit/>
          </a:bodyPr>
          <a:lstStyle/>
          <a:p>
            <a:r>
              <a:rPr lang="en-AU" sz="2800" b="1">
                <a:solidFill>
                  <a:srgbClr val="63C0CF"/>
                </a:solidFill>
                <a:latin typeface="Segoe UI Black" pitchFamily="34" charset="0"/>
                <a:ea typeface="Segoe UI Black" pitchFamily="34" charset="0"/>
                <a:cs typeface="Segoe UI Light" pitchFamily="34" charset="0"/>
              </a:rPr>
              <a:t>ROVER SCOUTS</a:t>
            </a:r>
            <a:endParaRPr lang="en-AU" sz="4400" b="1" dirty="0">
              <a:solidFill>
                <a:srgbClr val="63C0CF"/>
              </a:solidFill>
              <a:latin typeface="Segoe UI Black" pitchFamily="34" charset="0"/>
              <a:ea typeface="Segoe UI Black" pitchFamily="34" charset="0"/>
              <a:cs typeface="Segoe UI Light" pitchFamily="34" charset="0"/>
            </a:endParaRPr>
          </a:p>
          <a:p>
            <a:r>
              <a:rPr lang="en-AU" sz="1500" dirty="0">
                <a:solidFill>
                  <a:srgbClr val="7030A0"/>
                </a:solidFill>
                <a:latin typeface="Segoe UI Light" pitchFamily="34" charset="0"/>
                <a:cs typeface="Segoe UI Light" pitchFamily="34" charset="0"/>
              </a:rPr>
              <a:t>You are a current registered Rover Scout member at the time of application and through until at least 14 Jan 2022. You have a desire to participate in active community involvement, in this case supporting the Scout section at a major event and you are able to cope with the physical requirements of this event.</a:t>
            </a:r>
          </a:p>
        </p:txBody>
      </p:sp>
      <p:sp>
        <p:nvSpPr>
          <p:cNvPr id="3" name="TextBox 2">
            <a:extLst>
              <a:ext uri="{FF2B5EF4-FFF2-40B4-BE49-F238E27FC236}">
                <a16:creationId xmlns:a16="http://schemas.microsoft.com/office/drawing/2014/main" id="{1BB0F2A9-C3EC-4215-8E9B-AEDC0C15E032}"/>
              </a:ext>
            </a:extLst>
          </p:cNvPr>
          <p:cNvSpPr txBox="1"/>
          <p:nvPr/>
        </p:nvSpPr>
        <p:spPr>
          <a:xfrm>
            <a:off x="191344" y="2016855"/>
            <a:ext cx="4079791" cy="3268980"/>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QUALIFICATIONS</a:t>
            </a:r>
            <a:endParaRPr lang="en-AU" sz="2400" dirty="0">
              <a:solidFill>
                <a:srgbClr val="7030A0"/>
              </a:solidFill>
              <a:latin typeface="Segoe UI Light" pitchFamily="34" charset="0"/>
              <a:cs typeface="Segoe UI Light" pitchFamily="34" charset="0"/>
            </a:endParaRPr>
          </a:p>
          <a:p>
            <a:pPr algn="ctr"/>
            <a:r>
              <a:rPr lang="en-AU" dirty="0">
                <a:solidFill>
                  <a:srgbClr val="7030A0"/>
                </a:solidFill>
                <a:latin typeface="Segoe UI Light" pitchFamily="34" charset="0"/>
                <a:cs typeface="Segoe UI Light" pitchFamily="34" charset="0"/>
              </a:rPr>
              <a:t>You have completed:</a:t>
            </a:r>
          </a:p>
          <a:p>
            <a:pPr lvl="0" algn="ctr"/>
            <a:r>
              <a:rPr lang="en-AU" dirty="0">
                <a:solidFill>
                  <a:srgbClr val="7030A0"/>
                </a:solidFill>
                <a:latin typeface="Segoe UI Light" pitchFamily="34" charset="0"/>
                <a:cs typeface="Segoe UI Light" pitchFamily="34" charset="0"/>
              </a:rPr>
              <a:t>Program Essentials Introduction to Section for Rover Scouts, as well as Outdoor Adventure Skills Stage 3 in each of Bushcraft, Bushwalking, and Camping; OR Squire Training badge.</a:t>
            </a:r>
          </a:p>
          <a:p>
            <a:pPr algn="ctr"/>
            <a:r>
              <a:rPr lang="en-AU" dirty="0">
                <a:solidFill>
                  <a:srgbClr val="7030A0"/>
                </a:solidFill>
                <a:latin typeface="Segoe UI Light" pitchFamily="34" charset="0"/>
                <a:cs typeface="Segoe UI Light" pitchFamily="34" charset="0"/>
              </a:rPr>
              <a:t>You have completed the SAIT compulsory eLearning modules of BCORE and Child Safe &amp; WHS.</a:t>
            </a:r>
          </a:p>
        </p:txBody>
      </p:sp>
      <p:sp>
        <p:nvSpPr>
          <p:cNvPr id="6" name="TextBox 5">
            <a:extLst>
              <a:ext uri="{FF2B5EF4-FFF2-40B4-BE49-F238E27FC236}">
                <a16:creationId xmlns:a16="http://schemas.microsoft.com/office/drawing/2014/main" id="{CDCB3F78-970B-490A-8811-5D0630651773}"/>
              </a:ext>
            </a:extLst>
          </p:cNvPr>
          <p:cNvSpPr txBox="1"/>
          <p:nvPr/>
        </p:nvSpPr>
        <p:spPr>
          <a:xfrm>
            <a:off x="4416494" y="2012707"/>
            <a:ext cx="4054426" cy="3268980"/>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APPROVALS</a:t>
            </a:r>
            <a:endParaRPr lang="en-AU" sz="2400" dirty="0">
              <a:solidFill>
                <a:srgbClr val="7030A0"/>
              </a:solidFill>
              <a:latin typeface="Segoe UI Light" pitchFamily="34" charset="0"/>
              <a:cs typeface="Segoe UI Light" pitchFamily="34" charset="0"/>
            </a:endParaRPr>
          </a:p>
          <a:p>
            <a:pPr lvl="0" algn="ctr"/>
            <a:r>
              <a:rPr lang="en-AU" dirty="0">
                <a:solidFill>
                  <a:srgbClr val="7030A0"/>
                </a:solidFill>
                <a:latin typeface="Segoe UI Light" pitchFamily="34" charset="0"/>
                <a:cs typeface="Segoe UI Light" pitchFamily="34" charset="0"/>
              </a:rPr>
              <a:t>You are recommended by your Unit Council as being of excellent character, a good role model to younger youth members, and with the skills and abilities to undertake the activity (or other tasks) you nominated on the application form plus you have approval from your Contingent Leader</a:t>
            </a:r>
          </a:p>
        </p:txBody>
      </p:sp>
      <p:sp>
        <p:nvSpPr>
          <p:cNvPr id="12" name="TextBox 11">
            <a:extLst>
              <a:ext uri="{FF2B5EF4-FFF2-40B4-BE49-F238E27FC236}">
                <a16:creationId xmlns:a16="http://schemas.microsoft.com/office/drawing/2014/main" id="{84DEDC41-11A5-4BD7-9601-76E9886971E2}"/>
              </a:ext>
            </a:extLst>
          </p:cNvPr>
          <p:cNvSpPr txBox="1"/>
          <p:nvPr/>
        </p:nvSpPr>
        <p:spPr>
          <a:xfrm>
            <a:off x="8616280" y="2012707"/>
            <a:ext cx="3384375" cy="2451735"/>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WORKING WITH CHILDREN</a:t>
            </a:r>
            <a:endParaRPr lang="en-AU" sz="2400" dirty="0">
              <a:solidFill>
                <a:srgbClr val="7030A0"/>
              </a:solidFill>
              <a:latin typeface="Segoe UI Light" pitchFamily="34" charset="0"/>
              <a:cs typeface="Segoe UI Light" pitchFamily="34" charset="0"/>
            </a:endParaRPr>
          </a:p>
          <a:p>
            <a:pPr algn="ctr"/>
            <a:r>
              <a:rPr lang="en-AU" dirty="0">
                <a:solidFill>
                  <a:srgbClr val="7030A0"/>
                </a:solidFill>
                <a:latin typeface="Segoe UI Light" pitchFamily="34" charset="0"/>
                <a:cs typeface="Segoe UI Light" pitchFamily="34" charset="0"/>
              </a:rPr>
              <a:t>You hold evidence that you meet the NSW legislative requirements to work with children (the Working With Children Check or WWCC).</a:t>
            </a:r>
          </a:p>
        </p:txBody>
      </p:sp>
      <p:sp>
        <p:nvSpPr>
          <p:cNvPr id="14" name="TextBox 13">
            <a:extLst>
              <a:ext uri="{FF2B5EF4-FFF2-40B4-BE49-F238E27FC236}">
                <a16:creationId xmlns:a16="http://schemas.microsoft.com/office/drawing/2014/main" id="{6ECA2E1A-C6A7-4B12-B9AD-AA0DCADF150E}"/>
              </a:ext>
            </a:extLst>
          </p:cNvPr>
          <p:cNvSpPr txBox="1"/>
          <p:nvPr/>
        </p:nvSpPr>
        <p:spPr>
          <a:xfrm>
            <a:off x="2267079" y="5390042"/>
            <a:ext cx="9733576" cy="715089"/>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AU" sz="1800" b="1" dirty="0">
                <a:solidFill>
                  <a:srgbClr val="7030A0"/>
                </a:solidFill>
                <a:latin typeface="Segoe UI Light" pitchFamily="34" charset="0"/>
                <a:cs typeface="Segoe UI Light" pitchFamily="34" charset="0"/>
              </a:rPr>
              <a:t>AGE</a:t>
            </a:r>
            <a:endParaRPr lang="en-AU" sz="1800" dirty="0">
              <a:solidFill>
                <a:srgbClr val="7030A0"/>
              </a:solidFill>
              <a:latin typeface="Segoe UI Light" pitchFamily="34" charset="0"/>
              <a:cs typeface="Segoe UI Light" pitchFamily="34" charset="0"/>
            </a:endParaRPr>
          </a:p>
          <a:p>
            <a:pPr lvl="0" algn="ctr" fontAlgn="base"/>
            <a:r>
              <a:rPr lang="en-AU" sz="1800" dirty="0">
                <a:solidFill>
                  <a:srgbClr val="7030A0"/>
                </a:solidFill>
                <a:latin typeface="Segoe UI Light" pitchFamily="34" charset="0"/>
                <a:cs typeface="Segoe UI Light" pitchFamily="34" charset="0"/>
              </a:rPr>
              <a:t>You have turned 18 or older, on or before 3 January 2022 (the day before the Opening Ceremony).</a:t>
            </a:r>
          </a:p>
        </p:txBody>
      </p:sp>
    </p:spTree>
    <p:extLst>
      <p:ext uri="{BB962C8B-B14F-4D97-AF65-F5344CB8AC3E}">
        <p14:creationId xmlns:p14="http://schemas.microsoft.com/office/powerpoint/2010/main" val="4284577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209544"/>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Who can attend</a:t>
            </a:r>
          </a:p>
        </p:txBody>
      </p:sp>
      <p:sp>
        <p:nvSpPr>
          <p:cNvPr id="9" name="Rectangle 8"/>
          <p:cNvSpPr/>
          <p:nvPr/>
        </p:nvSpPr>
        <p:spPr>
          <a:xfrm>
            <a:off x="191344" y="752869"/>
            <a:ext cx="10801200" cy="1631216"/>
          </a:xfrm>
          <a:prstGeom prst="rect">
            <a:avLst/>
          </a:prstGeom>
        </p:spPr>
        <p:txBody>
          <a:bodyPr wrap="square">
            <a:spAutoFit/>
          </a:bodyPr>
          <a:lstStyle/>
          <a:p>
            <a:r>
              <a:rPr lang="en-AU" sz="2800" b="1" dirty="0">
                <a:solidFill>
                  <a:srgbClr val="63C0CF"/>
                </a:solidFill>
                <a:latin typeface="Segoe UI Black" pitchFamily="34" charset="0"/>
                <a:ea typeface="Segoe UI Black" pitchFamily="34" charset="0"/>
                <a:cs typeface="Segoe UI Light" pitchFamily="34" charset="0"/>
              </a:rPr>
              <a:t>ADULT LEADERS</a:t>
            </a:r>
          </a:p>
          <a:p>
            <a:r>
              <a:rPr lang="en-AU" dirty="0">
                <a:solidFill>
                  <a:srgbClr val="7030A0"/>
                </a:solidFill>
                <a:latin typeface="Segoe UI Light" pitchFamily="34" charset="0"/>
                <a:cs typeface="Segoe UI Light" pitchFamily="34" charset="0"/>
              </a:rPr>
              <a:t>You are a current registered adult member of the Scouts NSW branch at the time of application and through until at least 14 Jan 2022.</a:t>
            </a:r>
          </a:p>
          <a:p>
            <a:endParaRPr lang="en-AU" dirty="0">
              <a:solidFill>
                <a:srgbClr val="7030A0"/>
              </a:solidFill>
              <a:latin typeface="Segoe UI Light" pitchFamily="34" charset="0"/>
              <a:cs typeface="Segoe UI Light" pitchFamily="34" charset="0"/>
            </a:endParaRPr>
          </a:p>
          <a:p>
            <a:r>
              <a:rPr lang="en-AU" dirty="0">
                <a:solidFill>
                  <a:srgbClr val="7030A0"/>
                </a:solidFill>
                <a:latin typeface="Segoe UI Light" pitchFamily="34" charset="0"/>
                <a:cs typeface="Segoe UI Light" pitchFamily="34" charset="0"/>
              </a:rPr>
              <a:t>You are able to cope with the physical requirements of this event.</a:t>
            </a:r>
          </a:p>
        </p:txBody>
      </p:sp>
      <p:sp>
        <p:nvSpPr>
          <p:cNvPr id="3" name="TextBox 2">
            <a:extLst>
              <a:ext uri="{FF2B5EF4-FFF2-40B4-BE49-F238E27FC236}">
                <a16:creationId xmlns:a16="http://schemas.microsoft.com/office/drawing/2014/main" id="{1BB0F2A9-C3EC-4215-8E9B-AEDC0C15E032}"/>
              </a:ext>
            </a:extLst>
          </p:cNvPr>
          <p:cNvSpPr txBox="1"/>
          <p:nvPr/>
        </p:nvSpPr>
        <p:spPr>
          <a:xfrm>
            <a:off x="211848" y="2641060"/>
            <a:ext cx="3435880" cy="1872853"/>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QUALIFICATIONS</a:t>
            </a:r>
            <a:endParaRPr lang="en-AU" sz="2400" dirty="0">
              <a:solidFill>
                <a:srgbClr val="7030A0"/>
              </a:solidFill>
              <a:latin typeface="Segoe UI Light" pitchFamily="34" charset="0"/>
              <a:cs typeface="Segoe UI Light" pitchFamily="34" charset="0"/>
            </a:endParaRPr>
          </a:p>
          <a:p>
            <a:pPr algn="ctr"/>
            <a:r>
              <a:rPr lang="en-AU" sz="2000" dirty="0">
                <a:solidFill>
                  <a:srgbClr val="7030A0"/>
                </a:solidFill>
                <a:latin typeface="Segoe UI Light" pitchFamily="34" charset="0"/>
                <a:cs typeface="Segoe UI Light" pitchFamily="34" charset="0"/>
              </a:rPr>
              <a:t>You have completed the SAIT compulsory eLearning modules of BCORE and Child Safe &amp; WHS.</a:t>
            </a:r>
          </a:p>
        </p:txBody>
      </p:sp>
      <p:sp>
        <p:nvSpPr>
          <p:cNvPr id="6" name="TextBox 5">
            <a:extLst>
              <a:ext uri="{FF2B5EF4-FFF2-40B4-BE49-F238E27FC236}">
                <a16:creationId xmlns:a16="http://schemas.microsoft.com/office/drawing/2014/main" id="{CDCB3F78-970B-490A-8811-5D0630651773}"/>
              </a:ext>
            </a:extLst>
          </p:cNvPr>
          <p:cNvSpPr txBox="1"/>
          <p:nvPr/>
        </p:nvSpPr>
        <p:spPr>
          <a:xfrm>
            <a:off x="3808490" y="2636912"/>
            <a:ext cx="4248472" cy="2894409"/>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APPROVALS</a:t>
            </a:r>
            <a:endParaRPr lang="en-AU" sz="2400" dirty="0">
              <a:solidFill>
                <a:srgbClr val="7030A0"/>
              </a:solidFill>
              <a:latin typeface="Segoe UI Light" pitchFamily="34" charset="0"/>
              <a:cs typeface="Segoe UI Light" pitchFamily="34" charset="0"/>
            </a:endParaRPr>
          </a:p>
          <a:p>
            <a:pPr lvl="0" algn="ctr"/>
            <a:r>
              <a:rPr lang="en-AU" sz="2000" dirty="0">
                <a:solidFill>
                  <a:srgbClr val="7030A0"/>
                </a:solidFill>
                <a:latin typeface="Segoe UI Light" pitchFamily="34" charset="0"/>
                <a:cs typeface="Segoe UI Light" pitchFamily="34" charset="0"/>
              </a:rPr>
              <a:t>You are recommended by your Line Manager (e.g. Group Leader, District Commissioner, Region Commissioner)</a:t>
            </a:r>
          </a:p>
          <a:p>
            <a:pPr lvl="0" algn="ctr"/>
            <a:endParaRPr lang="en-AU" sz="2000" dirty="0">
              <a:solidFill>
                <a:srgbClr val="7030A0"/>
              </a:solidFill>
              <a:latin typeface="Segoe UI Light" pitchFamily="34" charset="0"/>
              <a:cs typeface="Segoe UI Light" pitchFamily="34" charset="0"/>
            </a:endParaRPr>
          </a:p>
          <a:p>
            <a:pPr lvl="0" algn="ctr"/>
            <a:r>
              <a:rPr lang="en-AU" sz="2000" dirty="0">
                <a:solidFill>
                  <a:srgbClr val="7030A0"/>
                </a:solidFill>
                <a:latin typeface="Segoe UI Light" pitchFamily="34" charset="0"/>
                <a:cs typeface="Segoe UI Light" pitchFamily="34" charset="0"/>
              </a:rPr>
              <a:t>You have approval from your Contingent Leader</a:t>
            </a:r>
          </a:p>
        </p:txBody>
      </p:sp>
      <p:sp>
        <p:nvSpPr>
          <p:cNvPr id="12" name="TextBox 11">
            <a:extLst>
              <a:ext uri="{FF2B5EF4-FFF2-40B4-BE49-F238E27FC236}">
                <a16:creationId xmlns:a16="http://schemas.microsoft.com/office/drawing/2014/main" id="{84DEDC41-11A5-4BD7-9601-76E9886971E2}"/>
              </a:ext>
            </a:extLst>
          </p:cNvPr>
          <p:cNvSpPr txBox="1"/>
          <p:nvPr/>
        </p:nvSpPr>
        <p:spPr>
          <a:xfrm>
            <a:off x="8217725" y="2636912"/>
            <a:ext cx="3782929" cy="262199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WORKING WITH CHILDREN</a:t>
            </a:r>
            <a:endParaRPr lang="en-AU" sz="2400" dirty="0">
              <a:solidFill>
                <a:srgbClr val="7030A0"/>
              </a:solidFill>
              <a:latin typeface="Segoe UI Light" pitchFamily="34" charset="0"/>
              <a:cs typeface="Segoe UI Light" pitchFamily="34" charset="0"/>
            </a:endParaRPr>
          </a:p>
          <a:p>
            <a:pPr algn="ctr"/>
            <a:r>
              <a:rPr lang="en-AU" sz="2000" dirty="0">
                <a:solidFill>
                  <a:srgbClr val="7030A0"/>
                </a:solidFill>
                <a:latin typeface="Segoe UI Light" pitchFamily="34" charset="0"/>
                <a:cs typeface="Segoe UI Light" pitchFamily="34" charset="0"/>
              </a:rPr>
              <a:t>You hold evidence that you meet the NSW legislative requirements to work with children (the Working With Children Check or WWCC).</a:t>
            </a:r>
          </a:p>
        </p:txBody>
      </p:sp>
    </p:spTree>
    <p:extLst>
      <p:ext uri="{BB962C8B-B14F-4D97-AF65-F5344CB8AC3E}">
        <p14:creationId xmlns:p14="http://schemas.microsoft.com/office/powerpoint/2010/main" val="239466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209544"/>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Who can attend</a:t>
            </a:r>
          </a:p>
        </p:txBody>
      </p:sp>
      <p:sp>
        <p:nvSpPr>
          <p:cNvPr id="9" name="Rectangle 8"/>
          <p:cNvSpPr/>
          <p:nvPr/>
        </p:nvSpPr>
        <p:spPr>
          <a:xfrm>
            <a:off x="191344" y="752869"/>
            <a:ext cx="10873208" cy="1631216"/>
          </a:xfrm>
          <a:prstGeom prst="rect">
            <a:avLst/>
          </a:prstGeom>
        </p:spPr>
        <p:txBody>
          <a:bodyPr wrap="square">
            <a:spAutoFit/>
          </a:bodyPr>
          <a:lstStyle/>
          <a:p>
            <a:r>
              <a:rPr lang="en-AU" sz="2800" b="1" dirty="0">
                <a:solidFill>
                  <a:srgbClr val="63C0CF"/>
                </a:solidFill>
                <a:latin typeface="Segoe UI Black" pitchFamily="34" charset="0"/>
                <a:ea typeface="Segoe UI Black" pitchFamily="34" charset="0"/>
                <a:cs typeface="Segoe UI Light" pitchFamily="34" charset="0"/>
              </a:rPr>
              <a:t>ADULT SUPPORTERS</a:t>
            </a:r>
          </a:p>
          <a:p>
            <a:r>
              <a:rPr lang="en-AU" dirty="0">
                <a:solidFill>
                  <a:srgbClr val="7030A0"/>
                </a:solidFill>
                <a:latin typeface="Segoe UI Light" pitchFamily="34" charset="0"/>
                <a:cs typeface="Segoe UI Light" pitchFamily="34" charset="0"/>
              </a:rPr>
              <a:t>You are a current registered adult member of the Scouts NSW branch at the time of application and through until at least 14 Jan 2022.</a:t>
            </a:r>
          </a:p>
          <a:p>
            <a:endParaRPr lang="en-AU" dirty="0">
              <a:solidFill>
                <a:srgbClr val="7030A0"/>
              </a:solidFill>
              <a:latin typeface="Segoe UI Light" pitchFamily="34" charset="0"/>
              <a:cs typeface="Segoe UI Light" pitchFamily="34" charset="0"/>
            </a:endParaRPr>
          </a:p>
          <a:p>
            <a:r>
              <a:rPr lang="en-AU" dirty="0">
                <a:solidFill>
                  <a:srgbClr val="7030A0"/>
                </a:solidFill>
                <a:latin typeface="Segoe UI Light" pitchFamily="34" charset="0"/>
                <a:cs typeface="Segoe UI Light" pitchFamily="34" charset="0"/>
              </a:rPr>
              <a:t>You are able to cope with the physical requirements of this event.</a:t>
            </a:r>
          </a:p>
        </p:txBody>
      </p:sp>
      <p:sp>
        <p:nvSpPr>
          <p:cNvPr id="3" name="TextBox 2">
            <a:extLst>
              <a:ext uri="{FF2B5EF4-FFF2-40B4-BE49-F238E27FC236}">
                <a16:creationId xmlns:a16="http://schemas.microsoft.com/office/drawing/2014/main" id="{1BB0F2A9-C3EC-4215-8E9B-AEDC0C15E032}"/>
              </a:ext>
            </a:extLst>
          </p:cNvPr>
          <p:cNvSpPr txBox="1"/>
          <p:nvPr/>
        </p:nvSpPr>
        <p:spPr>
          <a:xfrm>
            <a:off x="211847" y="2569052"/>
            <a:ext cx="3546403" cy="2553891"/>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QUALIFICATIONS</a:t>
            </a:r>
            <a:endParaRPr lang="en-AU" sz="2400" dirty="0">
              <a:solidFill>
                <a:srgbClr val="7030A0"/>
              </a:solidFill>
              <a:latin typeface="Segoe UI Light" pitchFamily="34" charset="0"/>
              <a:cs typeface="Segoe UI Light" pitchFamily="34" charset="0"/>
            </a:endParaRPr>
          </a:p>
          <a:p>
            <a:pPr algn="ctr"/>
            <a:r>
              <a:rPr lang="en-AU" sz="2000" dirty="0">
                <a:solidFill>
                  <a:srgbClr val="7030A0"/>
                </a:solidFill>
                <a:latin typeface="Segoe UI Light" pitchFamily="34" charset="0"/>
                <a:cs typeface="Segoe UI Light" pitchFamily="34" charset="0"/>
              </a:rPr>
              <a:t>You hold a Certificate of Adult membership,</a:t>
            </a:r>
          </a:p>
          <a:p>
            <a:pPr algn="ctr"/>
            <a:r>
              <a:rPr lang="en-AU" sz="2000" dirty="0">
                <a:solidFill>
                  <a:srgbClr val="7030A0"/>
                </a:solidFill>
                <a:latin typeface="Segoe UI Light" pitchFamily="34" charset="0"/>
                <a:cs typeface="Segoe UI Light" pitchFamily="34" charset="0"/>
              </a:rPr>
              <a:t>You have completed the SAIT compulsory eLearning modules of BCORE and Child Safe &amp; WHS.</a:t>
            </a:r>
          </a:p>
        </p:txBody>
      </p:sp>
      <p:sp>
        <p:nvSpPr>
          <p:cNvPr id="6" name="TextBox 5">
            <a:extLst>
              <a:ext uri="{FF2B5EF4-FFF2-40B4-BE49-F238E27FC236}">
                <a16:creationId xmlns:a16="http://schemas.microsoft.com/office/drawing/2014/main" id="{CDCB3F78-970B-490A-8811-5D0630651773}"/>
              </a:ext>
            </a:extLst>
          </p:cNvPr>
          <p:cNvSpPr txBox="1"/>
          <p:nvPr/>
        </p:nvSpPr>
        <p:spPr>
          <a:xfrm>
            <a:off x="3863752" y="2564904"/>
            <a:ext cx="4248472" cy="2894409"/>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APPROVALS</a:t>
            </a:r>
            <a:endParaRPr lang="en-AU" sz="2400" dirty="0">
              <a:solidFill>
                <a:srgbClr val="7030A0"/>
              </a:solidFill>
              <a:latin typeface="Segoe UI Light" pitchFamily="34" charset="0"/>
              <a:cs typeface="Segoe UI Light" pitchFamily="34" charset="0"/>
            </a:endParaRPr>
          </a:p>
          <a:p>
            <a:pPr lvl="0" algn="ctr"/>
            <a:r>
              <a:rPr lang="en-AU" sz="2000" dirty="0">
                <a:solidFill>
                  <a:srgbClr val="7030A0"/>
                </a:solidFill>
                <a:latin typeface="Segoe UI Light" pitchFamily="34" charset="0"/>
                <a:cs typeface="Segoe UI Light" pitchFamily="34" charset="0"/>
              </a:rPr>
              <a:t>You are recommended by your Line Manager (e.g. Group Leader, District Commissioner, Region Commissioner)</a:t>
            </a:r>
          </a:p>
          <a:p>
            <a:pPr lvl="0" algn="ctr"/>
            <a:endParaRPr lang="en-AU" sz="2000" dirty="0">
              <a:solidFill>
                <a:srgbClr val="7030A0"/>
              </a:solidFill>
              <a:latin typeface="Segoe UI Light" pitchFamily="34" charset="0"/>
              <a:cs typeface="Segoe UI Light" pitchFamily="34" charset="0"/>
            </a:endParaRPr>
          </a:p>
          <a:p>
            <a:pPr lvl="0" algn="ctr"/>
            <a:r>
              <a:rPr lang="en-AU" sz="2000" dirty="0">
                <a:solidFill>
                  <a:srgbClr val="7030A0"/>
                </a:solidFill>
                <a:latin typeface="Segoe UI Light" pitchFamily="34" charset="0"/>
                <a:cs typeface="Segoe UI Light" pitchFamily="34" charset="0"/>
              </a:rPr>
              <a:t>You have approval from your Contingent Leader</a:t>
            </a:r>
          </a:p>
        </p:txBody>
      </p:sp>
      <p:sp>
        <p:nvSpPr>
          <p:cNvPr id="12" name="TextBox 11">
            <a:extLst>
              <a:ext uri="{FF2B5EF4-FFF2-40B4-BE49-F238E27FC236}">
                <a16:creationId xmlns:a16="http://schemas.microsoft.com/office/drawing/2014/main" id="{84DEDC41-11A5-4BD7-9601-76E9886971E2}"/>
              </a:ext>
            </a:extLst>
          </p:cNvPr>
          <p:cNvSpPr txBox="1"/>
          <p:nvPr/>
        </p:nvSpPr>
        <p:spPr>
          <a:xfrm>
            <a:off x="8217725" y="2564904"/>
            <a:ext cx="3782929" cy="262199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AU" sz="2400" b="1" dirty="0">
                <a:solidFill>
                  <a:srgbClr val="7030A0"/>
                </a:solidFill>
                <a:latin typeface="Segoe UI Light" pitchFamily="34" charset="0"/>
                <a:cs typeface="Segoe UI Light" pitchFamily="34" charset="0"/>
              </a:rPr>
              <a:t>WORKING WITH CHILDREN</a:t>
            </a:r>
            <a:endParaRPr lang="en-AU" sz="2400" dirty="0">
              <a:solidFill>
                <a:srgbClr val="7030A0"/>
              </a:solidFill>
              <a:latin typeface="Segoe UI Light" pitchFamily="34" charset="0"/>
              <a:cs typeface="Segoe UI Light" pitchFamily="34" charset="0"/>
            </a:endParaRPr>
          </a:p>
          <a:p>
            <a:pPr algn="ctr"/>
            <a:r>
              <a:rPr lang="en-AU" sz="2000" dirty="0">
                <a:solidFill>
                  <a:srgbClr val="7030A0"/>
                </a:solidFill>
                <a:latin typeface="Segoe UI Light" pitchFamily="34" charset="0"/>
                <a:cs typeface="Segoe UI Light" pitchFamily="34" charset="0"/>
              </a:rPr>
              <a:t>You hold evidence that you meet the NSW legislative requirements to work with children (the Working With Children Check or WWCC).</a:t>
            </a:r>
          </a:p>
        </p:txBody>
      </p:sp>
    </p:spTree>
    <p:extLst>
      <p:ext uri="{BB962C8B-B14F-4D97-AF65-F5344CB8AC3E}">
        <p14:creationId xmlns:p14="http://schemas.microsoft.com/office/powerpoint/2010/main" val="2870245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073" y="404664"/>
            <a:ext cx="6120680" cy="584775"/>
          </a:xfrm>
          <a:prstGeom prst="rect">
            <a:avLst/>
          </a:prstGeom>
          <a:noFill/>
          <a:ln>
            <a:noFill/>
          </a:ln>
        </p:spPr>
        <p:txBody>
          <a:bodyPr wrap="square" rtlCol="0">
            <a:spAutoFit/>
          </a:bodyPr>
          <a:lstStyle/>
          <a:p>
            <a:r>
              <a:rPr lang="en-AU" sz="3200" b="1" dirty="0">
                <a:solidFill>
                  <a:srgbClr val="7030A0"/>
                </a:solidFill>
                <a:latin typeface="Segoe UI Light" pitchFamily="34" charset="0"/>
                <a:ea typeface="Cambria" pitchFamily="18" charset="0"/>
                <a:cs typeface="Segoe UI Light" pitchFamily="34" charset="0"/>
              </a:rPr>
              <a:t>Who can Attend…</a:t>
            </a:r>
          </a:p>
        </p:txBody>
      </p:sp>
      <p:graphicFrame>
        <p:nvGraphicFramePr>
          <p:cNvPr id="2" name="Table 6">
            <a:extLst>
              <a:ext uri="{FF2B5EF4-FFF2-40B4-BE49-F238E27FC236}">
                <a16:creationId xmlns:a16="http://schemas.microsoft.com/office/drawing/2014/main" id="{86EBEFF5-46AD-4F5E-9697-81A6DB2BEC73}"/>
              </a:ext>
            </a:extLst>
          </p:cNvPr>
          <p:cNvGraphicFramePr>
            <a:graphicFrameLocks noGrp="1"/>
          </p:cNvGraphicFramePr>
          <p:nvPr>
            <p:extLst>
              <p:ext uri="{D42A27DB-BD31-4B8C-83A1-F6EECF244321}">
                <p14:modId xmlns:p14="http://schemas.microsoft.com/office/powerpoint/2010/main" val="3270967413"/>
              </p:ext>
            </p:extLst>
          </p:nvPr>
        </p:nvGraphicFramePr>
        <p:xfrm>
          <a:off x="551384" y="1268760"/>
          <a:ext cx="10081119" cy="3403397"/>
        </p:xfrm>
        <a:graphic>
          <a:graphicData uri="http://schemas.openxmlformats.org/drawingml/2006/table">
            <a:tbl>
              <a:tblPr firstRow="1" bandRow="1">
                <a:tableStyleId>{0505E3EF-67EA-436B-97B2-0124C06EBD24}</a:tableStyleId>
              </a:tblPr>
              <a:tblGrid>
                <a:gridCol w="3360373">
                  <a:extLst>
                    <a:ext uri="{9D8B030D-6E8A-4147-A177-3AD203B41FA5}">
                      <a16:colId xmlns:a16="http://schemas.microsoft.com/office/drawing/2014/main" val="2536967211"/>
                    </a:ext>
                  </a:extLst>
                </a:gridCol>
                <a:gridCol w="3436745">
                  <a:extLst>
                    <a:ext uri="{9D8B030D-6E8A-4147-A177-3AD203B41FA5}">
                      <a16:colId xmlns:a16="http://schemas.microsoft.com/office/drawing/2014/main" val="450680324"/>
                    </a:ext>
                  </a:extLst>
                </a:gridCol>
                <a:gridCol w="3284001">
                  <a:extLst>
                    <a:ext uri="{9D8B030D-6E8A-4147-A177-3AD203B41FA5}">
                      <a16:colId xmlns:a16="http://schemas.microsoft.com/office/drawing/2014/main" val="4005141743"/>
                    </a:ext>
                  </a:extLst>
                </a:gridCol>
              </a:tblGrid>
              <a:tr h="883117">
                <a:tc>
                  <a:txBody>
                    <a:bodyPr/>
                    <a:lstStyle/>
                    <a:p>
                      <a:r>
                        <a:rPr lang="en-AU" dirty="0">
                          <a:solidFill>
                            <a:srgbClr val="7030A0"/>
                          </a:solidFill>
                        </a:rPr>
                        <a:t>On 3 January 2022</a:t>
                      </a:r>
                    </a:p>
                  </a:txBody>
                  <a:tcPr/>
                </a:tc>
                <a:tc>
                  <a:txBody>
                    <a:bodyPr/>
                    <a:lstStyle/>
                    <a:p>
                      <a:r>
                        <a:rPr lang="en-AU" dirty="0">
                          <a:solidFill>
                            <a:srgbClr val="7030A0"/>
                          </a:solidFill>
                        </a:rPr>
                        <a:t>On 4 January 2022 or after</a:t>
                      </a:r>
                    </a:p>
                    <a:p>
                      <a:r>
                        <a:rPr lang="en-AU" dirty="0">
                          <a:solidFill>
                            <a:srgbClr val="7030A0"/>
                          </a:solidFill>
                        </a:rPr>
                        <a:t>(the day of the Opening Ceremony)</a:t>
                      </a:r>
                    </a:p>
                  </a:txBody>
                  <a:tcPr/>
                </a:tc>
                <a:tc>
                  <a:txBody>
                    <a:bodyPr/>
                    <a:lstStyle/>
                    <a:p>
                      <a:r>
                        <a:rPr lang="en-AU" dirty="0">
                          <a:solidFill>
                            <a:srgbClr val="7030A0"/>
                          </a:solidFill>
                        </a:rPr>
                        <a:t>You can attend as a…</a:t>
                      </a:r>
                    </a:p>
                  </a:txBody>
                  <a:tcPr/>
                </a:tc>
                <a:extLst>
                  <a:ext uri="{0D108BD9-81ED-4DB2-BD59-A6C34878D82A}">
                    <a16:rowId xmlns:a16="http://schemas.microsoft.com/office/drawing/2014/main" val="305377938"/>
                  </a:ext>
                </a:extLst>
              </a:tr>
              <a:tr h="543457">
                <a:tc>
                  <a:txBody>
                    <a:bodyPr/>
                    <a:lstStyle/>
                    <a:p>
                      <a:r>
                        <a:rPr lang="en-AU" dirty="0">
                          <a:solidFill>
                            <a:srgbClr val="7030A0"/>
                          </a:solidFill>
                        </a:rPr>
                        <a:t>I will be under 15</a:t>
                      </a:r>
                    </a:p>
                  </a:txBody>
                  <a:tcPr/>
                </a:tc>
                <a:tc>
                  <a:txBody>
                    <a:bodyPr/>
                    <a:lstStyle/>
                    <a:p>
                      <a:r>
                        <a:rPr lang="en-AU" dirty="0">
                          <a:solidFill>
                            <a:srgbClr val="7030A0"/>
                          </a:solidFill>
                        </a:rPr>
                        <a:t>I turn 15</a:t>
                      </a:r>
                    </a:p>
                  </a:txBody>
                  <a:tcPr/>
                </a:tc>
                <a:tc>
                  <a:txBody>
                    <a:bodyPr/>
                    <a:lstStyle/>
                    <a:p>
                      <a:r>
                        <a:rPr lang="en-AU" b="1" dirty="0">
                          <a:solidFill>
                            <a:srgbClr val="7030A0"/>
                          </a:solidFill>
                        </a:rPr>
                        <a:t>You can attend as a Scout</a:t>
                      </a:r>
                    </a:p>
                  </a:txBody>
                  <a:tcPr/>
                </a:tc>
                <a:extLst>
                  <a:ext uri="{0D108BD9-81ED-4DB2-BD59-A6C34878D82A}">
                    <a16:rowId xmlns:a16="http://schemas.microsoft.com/office/drawing/2014/main" val="1736014658"/>
                  </a:ext>
                </a:extLst>
              </a:tr>
              <a:tr h="558367">
                <a:tc>
                  <a:txBody>
                    <a:bodyPr/>
                    <a:lstStyle/>
                    <a:p>
                      <a:r>
                        <a:rPr lang="en-AU" dirty="0">
                          <a:solidFill>
                            <a:srgbClr val="7030A0"/>
                          </a:solidFill>
                        </a:rPr>
                        <a:t>I will be 15 or over</a:t>
                      </a:r>
                    </a:p>
                  </a:txBody>
                  <a:tcPr/>
                </a:tc>
                <a:tc>
                  <a:txBody>
                    <a:bodyPr/>
                    <a:lstStyle/>
                    <a:p>
                      <a:r>
                        <a:rPr lang="en-AU" dirty="0">
                          <a:solidFill>
                            <a:srgbClr val="7030A0"/>
                          </a:solidFill>
                        </a:rPr>
                        <a:t>I turn 18</a:t>
                      </a:r>
                    </a:p>
                  </a:txBody>
                  <a:tcPr/>
                </a:tc>
                <a:tc>
                  <a:txBody>
                    <a:bodyPr/>
                    <a:lstStyle/>
                    <a:p>
                      <a:r>
                        <a:rPr lang="en-AU" b="1" dirty="0">
                          <a:solidFill>
                            <a:srgbClr val="7030A0"/>
                          </a:solidFill>
                        </a:rPr>
                        <a:t>You can attend as a Venturer</a:t>
                      </a:r>
                    </a:p>
                  </a:txBody>
                  <a:tcPr/>
                </a:tc>
                <a:extLst>
                  <a:ext uri="{0D108BD9-81ED-4DB2-BD59-A6C34878D82A}">
                    <a16:rowId xmlns:a16="http://schemas.microsoft.com/office/drawing/2014/main" val="3332811740"/>
                  </a:ext>
                </a:extLst>
              </a:tr>
              <a:tr h="504056">
                <a:tc>
                  <a:txBody>
                    <a:bodyPr/>
                    <a:lstStyle/>
                    <a:p>
                      <a:r>
                        <a:rPr lang="en-AU" dirty="0">
                          <a:solidFill>
                            <a:srgbClr val="7030A0"/>
                          </a:solidFill>
                        </a:rPr>
                        <a:t>I will be 18-25</a:t>
                      </a:r>
                    </a:p>
                  </a:txBody>
                  <a:tcPr/>
                </a:tc>
                <a:tc>
                  <a:txBody>
                    <a:bodyPr/>
                    <a:lstStyle/>
                    <a:p>
                      <a:endParaRPr lang="en-AU" dirty="0">
                        <a:solidFill>
                          <a:srgbClr val="7030A0"/>
                        </a:solidFill>
                      </a:endParaRPr>
                    </a:p>
                  </a:txBody>
                  <a:tcPr/>
                </a:tc>
                <a:tc>
                  <a:txBody>
                    <a:bodyPr/>
                    <a:lstStyle/>
                    <a:p>
                      <a:r>
                        <a:rPr lang="en-AU" b="1" dirty="0">
                          <a:solidFill>
                            <a:srgbClr val="7030A0"/>
                          </a:solidFill>
                        </a:rPr>
                        <a:t>You can attend as a Rover</a:t>
                      </a:r>
                    </a:p>
                  </a:txBody>
                  <a:tcPr/>
                </a:tc>
                <a:extLst>
                  <a:ext uri="{0D108BD9-81ED-4DB2-BD59-A6C34878D82A}">
                    <a16:rowId xmlns:a16="http://schemas.microsoft.com/office/drawing/2014/main" val="832612849"/>
                  </a:ext>
                </a:extLst>
              </a:tr>
              <a:tr h="883117">
                <a:tc>
                  <a:txBody>
                    <a:bodyPr/>
                    <a:lstStyle/>
                    <a:p>
                      <a:r>
                        <a:rPr lang="en-AU" dirty="0">
                          <a:solidFill>
                            <a:srgbClr val="7030A0"/>
                          </a:solidFill>
                        </a:rPr>
                        <a:t>I will be 18 or over</a:t>
                      </a:r>
                      <a:endParaRPr lang="en-AU" dirty="0">
                        <a:solidFill>
                          <a:srgbClr val="7030A0"/>
                        </a:solidFill>
                        <a:latin typeface="Segoe UI Light" panose="020B0502040204020203" pitchFamily="34" charset="0"/>
                        <a:cs typeface="Segoe UI Light" panose="020B0502040204020203" pitchFamily="34" charset="0"/>
                      </a:endParaRPr>
                    </a:p>
                  </a:txBody>
                  <a:tcPr/>
                </a:tc>
                <a:tc>
                  <a:txBody>
                    <a:bodyPr/>
                    <a:lstStyle/>
                    <a:p>
                      <a:endParaRPr lang="en-AU" dirty="0">
                        <a:solidFill>
                          <a:srgbClr val="7030A0"/>
                        </a:solidFill>
                      </a:endParaRPr>
                    </a:p>
                  </a:txBody>
                  <a:tcPr/>
                </a:tc>
                <a:tc>
                  <a:txBody>
                    <a:bodyPr/>
                    <a:lstStyle/>
                    <a:p>
                      <a:r>
                        <a:rPr lang="en-AU" b="1" dirty="0">
                          <a:solidFill>
                            <a:srgbClr val="7030A0"/>
                          </a:solidFill>
                        </a:rPr>
                        <a:t>You can attend as an Adult Leader or Supporter</a:t>
                      </a:r>
                    </a:p>
                  </a:txBody>
                  <a:tcPr/>
                </a:tc>
                <a:extLst>
                  <a:ext uri="{0D108BD9-81ED-4DB2-BD59-A6C34878D82A}">
                    <a16:rowId xmlns:a16="http://schemas.microsoft.com/office/drawing/2014/main" val="1768850691"/>
                  </a:ext>
                </a:extLst>
              </a:tr>
            </a:tbl>
          </a:graphicData>
        </a:graphic>
      </p:graphicFrame>
    </p:spTree>
    <p:extLst>
      <p:ext uri="{BB962C8B-B14F-4D97-AF65-F5344CB8AC3E}">
        <p14:creationId xmlns:p14="http://schemas.microsoft.com/office/powerpoint/2010/main" val="117271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8009-A0F1-4A4C-962C-3CFA65C32082}"/>
              </a:ext>
            </a:extLst>
          </p:cNvPr>
          <p:cNvSpPr>
            <a:spLocks noGrp="1"/>
          </p:cNvSpPr>
          <p:nvPr>
            <p:ph type="title"/>
          </p:nvPr>
        </p:nvSpPr>
        <p:spPr>
          <a:xfrm>
            <a:off x="695400" y="260648"/>
            <a:ext cx="7776864" cy="1143000"/>
          </a:xfrm>
        </p:spPr>
        <p:txBody>
          <a:bodyPr/>
          <a:lstStyle/>
          <a:p>
            <a:r>
              <a:rPr lang="en-AU" dirty="0"/>
              <a:t>Don’t Miss out</a:t>
            </a:r>
            <a:r>
              <a:rPr lang="en-AU" dirty="0">
                <a:latin typeface="+mn-lt"/>
              </a:rPr>
              <a:t>!</a:t>
            </a:r>
            <a:endParaRPr lang="en-AU" dirty="0">
              <a:latin typeface="+mn-lt"/>
              <a:cs typeface="Segoe UI Light" panose="020B0502040204020203" pitchFamily="34" charset="0"/>
            </a:endParaRPr>
          </a:p>
        </p:txBody>
      </p:sp>
      <p:sp>
        <p:nvSpPr>
          <p:cNvPr id="3" name="Content Placeholder 2">
            <a:extLst>
              <a:ext uri="{FF2B5EF4-FFF2-40B4-BE49-F238E27FC236}">
                <a16:creationId xmlns:a16="http://schemas.microsoft.com/office/drawing/2014/main" id="{2375A2B8-08F7-41D8-B5B3-DF6341F073CB}"/>
              </a:ext>
            </a:extLst>
          </p:cNvPr>
          <p:cNvSpPr>
            <a:spLocks noGrp="1"/>
          </p:cNvSpPr>
          <p:nvPr>
            <p:ph idx="1"/>
          </p:nvPr>
        </p:nvSpPr>
        <p:spPr>
          <a:xfrm>
            <a:off x="695400" y="1608163"/>
            <a:ext cx="7776864" cy="3960440"/>
          </a:xfrm>
        </p:spPr>
        <p:txBody>
          <a:bodyPr/>
          <a:lstStyle/>
          <a:p>
            <a:pPr marL="0" indent="0" algn="ctr">
              <a:spcBef>
                <a:spcPts val="2400"/>
              </a:spcBef>
              <a:buNone/>
            </a:pPr>
            <a:r>
              <a:rPr lang="en-AU" dirty="0">
                <a:solidFill>
                  <a:srgbClr val="7030A0"/>
                </a:solidFill>
                <a:latin typeface="Segoe UI Light" panose="020B0502040204020203" pitchFamily="34" charset="0"/>
                <a:cs typeface="Segoe UI Light" panose="020B0502040204020203" pitchFamily="34" charset="0"/>
              </a:rPr>
              <a:t>Visit</a:t>
            </a:r>
            <a:r>
              <a:rPr lang="en-AU" dirty="0">
                <a:latin typeface="Segoe UI Light" panose="020B0502040204020203" pitchFamily="34" charset="0"/>
                <a:cs typeface="Segoe UI Light" panose="020B0502040204020203" pitchFamily="34" charset="0"/>
              </a:rPr>
              <a:t> </a:t>
            </a:r>
            <a:r>
              <a:rPr lang="en-AU" dirty="0">
                <a:latin typeface="Segoe UI Light" panose="020B0502040204020203" pitchFamily="34" charset="0"/>
                <a:cs typeface="Segoe UI Light" panose="020B0502040204020203" pitchFamily="34" charset="0"/>
                <a:hlinkClick r:id="rId2"/>
              </a:rPr>
              <a:t>https://www.nsw.scouts.com.au/aj2022/</a:t>
            </a:r>
            <a:r>
              <a:rPr lang="en-AU" dirty="0">
                <a:latin typeface="Segoe UI Light" panose="020B0502040204020203" pitchFamily="34" charset="0"/>
                <a:cs typeface="Segoe UI Light" panose="020B0502040204020203" pitchFamily="34" charset="0"/>
              </a:rPr>
              <a:t> </a:t>
            </a:r>
            <a:r>
              <a:rPr lang="en-AU" dirty="0">
                <a:solidFill>
                  <a:srgbClr val="7030A0"/>
                </a:solidFill>
                <a:latin typeface="Segoe UI Light" panose="020B0502040204020203" pitchFamily="34" charset="0"/>
                <a:cs typeface="Segoe UI Light" panose="020B0502040204020203" pitchFamily="34" charset="0"/>
              </a:rPr>
              <a:t>for more info</a:t>
            </a:r>
            <a:endParaRPr lang="en-AU" dirty="0">
              <a:latin typeface="Segoe UI Light" panose="020B0502040204020203" pitchFamily="34" charset="0"/>
              <a:cs typeface="Segoe UI Light" panose="020B0502040204020203" pitchFamily="34" charset="0"/>
            </a:endParaRPr>
          </a:p>
          <a:p>
            <a:pPr marL="0" indent="0" algn="ctr">
              <a:spcBef>
                <a:spcPts val="2400"/>
              </a:spcBef>
              <a:buNone/>
            </a:pPr>
            <a:r>
              <a:rPr lang="en-AU" dirty="0">
                <a:solidFill>
                  <a:srgbClr val="7030A0"/>
                </a:solidFill>
                <a:latin typeface="Segoe UI Light" panose="020B0502040204020203" pitchFamily="34" charset="0"/>
                <a:cs typeface="Segoe UI Light" panose="020B0502040204020203" pitchFamily="34" charset="0"/>
              </a:rPr>
              <a:t>Can’t find the answer on the website? Contact the Contingent Team at</a:t>
            </a:r>
            <a:r>
              <a:rPr lang="en-AU" dirty="0">
                <a:latin typeface="Segoe UI Light" panose="020B0502040204020203" pitchFamily="34" charset="0"/>
                <a:cs typeface="Segoe UI Light" panose="020B0502040204020203" pitchFamily="34" charset="0"/>
              </a:rPr>
              <a:t> </a:t>
            </a:r>
            <a:r>
              <a:rPr lang="en-AU" dirty="0">
                <a:latin typeface="Segoe UI Light" panose="020B0502040204020203" pitchFamily="34" charset="0"/>
                <a:cs typeface="Segoe UI Light" panose="020B0502040204020203" pitchFamily="34" charset="0"/>
                <a:hlinkClick r:id="rId3"/>
              </a:rPr>
              <a:t>nsw.contingent@nsw.scouts.com.au</a:t>
            </a:r>
            <a:r>
              <a:rPr lang="en-AU" dirty="0">
                <a:latin typeface="Segoe UI Light" panose="020B0502040204020203" pitchFamily="34" charset="0"/>
                <a:cs typeface="Segoe UI Light" panose="020B0502040204020203" pitchFamily="34" charset="0"/>
              </a:rPr>
              <a:t> </a:t>
            </a:r>
          </a:p>
          <a:p>
            <a:pPr marL="0" indent="0" algn="ctr">
              <a:spcBef>
                <a:spcPts val="2400"/>
              </a:spcBef>
              <a:buNone/>
            </a:pPr>
            <a:r>
              <a:rPr lang="en-AU" dirty="0">
                <a:solidFill>
                  <a:srgbClr val="7030A0"/>
                </a:solidFill>
                <a:latin typeface="Segoe UI Light" panose="020B0502040204020203" pitchFamily="34" charset="0"/>
                <a:cs typeface="Segoe UI Light" panose="020B0502040204020203" pitchFamily="34" charset="0"/>
              </a:rPr>
              <a:t>Can’t wait to see you at AJ2022!</a:t>
            </a:r>
          </a:p>
        </p:txBody>
      </p:sp>
      <p:pic>
        <p:nvPicPr>
          <p:cNvPr id="5" name="Picture 4" descr="A group of people posing for the camera&#10;&#10;Description automatically generated">
            <a:extLst>
              <a:ext uri="{FF2B5EF4-FFF2-40B4-BE49-F238E27FC236}">
                <a16:creationId xmlns:a16="http://schemas.microsoft.com/office/drawing/2014/main" id="{506DE8C4-0083-4AA6-AABF-DDB496663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48" y="2348880"/>
            <a:ext cx="3024336" cy="4060647"/>
          </a:xfrm>
          <a:prstGeom prst="rect">
            <a:avLst/>
          </a:prstGeom>
        </p:spPr>
      </p:pic>
    </p:spTree>
    <p:extLst>
      <p:ext uri="{BB962C8B-B14F-4D97-AF65-F5344CB8AC3E}">
        <p14:creationId xmlns:p14="http://schemas.microsoft.com/office/powerpoint/2010/main" val="3708977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360" y="260648"/>
            <a:ext cx="6480720" cy="584775"/>
          </a:xfrm>
          <a:prstGeom prst="rect">
            <a:avLst/>
          </a:prstGeom>
          <a:noFill/>
          <a:ln>
            <a:noFill/>
          </a:ln>
        </p:spPr>
        <p:txBody>
          <a:bodyPr wrap="square" rtlCol="0">
            <a:spAutoFit/>
          </a:bodyPr>
          <a:lstStyle/>
          <a:p>
            <a:r>
              <a:rPr lang="en-AU" sz="3200" b="1" dirty="0">
                <a:solidFill>
                  <a:srgbClr val="7030A0"/>
                </a:solidFill>
                <a:latin typeface="Hamburger" pitchFamily="2" charset="0"/>
                <a:ea typeface="Cambria" pitchFamily="18" charset="0"/>
                <a:cs typeface="Segoe UI Light" pitchFamily="34" charset="0"/>
              </a:rPr>
              <a:t>Introduction to AJ2022</a:t>
            </a:r>
          </a:p>
        </p:txBody>
      </p:sp>
      <p:sp>
        <p:nvSpPr>
          <p:cNvPr id="7" name="TextBox 6"/>
          <p:cNvSpPr txBox="1"/>
          <p:nvPr/>
        </p:nvSpPr>
        <p:spPr>
          <a:xfrm>
            <a:off x="335360" y="1484784"/>
            <a:ext cx="8784976" cy="2554545"/>
          </a:xfrm>
          <a:prstGeom prst="rect">
            <a:avLst/>
          </a:prstGeom>
          <a:noFill/>
        </p:spPr>
        <p:txBody>
          <a:bodyPr wrap="square" rtlCol="0">
            <a:spAutoFit/>
          </a:bodyPr>
          <a:lstStyle/>
          <a:p>
            <a:r>
              <a:rPr lang="en-AU" sz="3200" b="1" dirty="0">
                <a:solidFill>
                  <a:srgbClr val="7030A0"/>
                </a:solidFill>
              </a:rPr>
              <a:t>When</a:t>
            </a:r>
            <a:r>
              <a:rPr lang="en-AU" sz="3200" dirty="0">
                <a:solidFill>
                  <a:srgbClr val="63C0CF"/>
                </a:solidFill>
              </a:rPr>
              <a:t>		Mon 3 Jan – Thu 13 Jan 2022</a:t>
            </a:r>
          </a:p>
          <a:p>
            <a:r>
              <a:rPr lang="en-AU" sz="3200" b="1" dirty="0">
                <a:solidFill>
                  <a:srgbClr val="7030A0"/>
                </a:solidFill>
              </a:rPr>
              <a:t>Where</a:t>
            </a:r>
            <a:r>
              <a:rPr lang="en-AU" sz="3200" dirty="0">
                <a:solidFill>
                  <a:srgbClr val="63C0CF"/>
                </a:solidFill>
              </a:rPr>
              <a:t>		Elmore Field Day site</a:t>
            </a:r>
          </a:p>
          <a:p>
            <a:r>
              <a:rPr lang="en-AU" sz="3200" dirty="0">
                <a:solidFill>
                  <a:srgbClr val="63C0CF"/>
                </a:solidFill>
              </a:rPr>
              <a:t>			Campaspe Shire, Victoria</a:t>
            </a:r>
          </a:p>
          <a:p>
            <a:r>
              <a:rPr lang="en-AU" sz="3200" b="1" dirty="0">
                <a:solidFill>
                  <a:srgbClr val="7030A0"/>
                </a:solidFill>
              </a:rPr>
              <a:t>Theme</a:t>
            </a:r>
            <a:r>
              <a:rPr lang="en-AU" sz="3200" dirty="0">
                <a:solidFill>
                  <a:srgbClr val="63C0CF"/>
                </a:solidFill>
              </a:rPr>
              <a:t>		</a:t>
            </a:r>
            <a:r>
              <a:rPr lang="en-AU" sz="3200" i="1" dirty="0">
                <a:solidFill>
                  <a:srgbClr val="63C0CF"/>
                </a:solidFill>
              </a:rPr>
              <a:t>Take it to the next level</a:t>
            </a:r>
          </a:p>
          <a:p>
            <a:r>
              <a:rPr lang="en-AU" sz="3200" b="1" dirty="0">
                <a:solidFill>
                  <a:srgbClr val="7030A0"/>
                </a:solidFill>
              </a:rPr>
              <a:t>Family Day</a:t>
            </a:r>
            <a:r>
              <a:rPr lang="en-AU" sz="3200" dirty="0">
                <a:solidFill>
                  <a:srgbClr val="63C0CF"/>
                </a:solidFill>
              </a:rPr>
              <a:t>		Saturday 8 January</a:t>
            </a:r>
          </a:p>
        </p:txBody>
      </p:sp>
      <p:pic>
        <p:nvPicPr>
          <p:cNvPr id="8" name="Picture 7">
            <a:extLst>
              <a:ext uri="{FF2B5EF4-FFF2-40B4-BE49-F238E27FC236}">
                <a16:creationId xmlns:a16="http://schemas.microsoft.com/office/drawing/2014/main" id="{E4830381-9CEE-4AE4-85A1-627369C2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216" y="2762056"/>
            <a:ext cx="3600400" cy="3600400"/>
          </a:xfrm>
          <a:prstGeom prst="rect">
            <a:avLst/>
          </a:prstGeom>
        </p:spPr>
      </p:pic>
    </p:spTree>
    <p:extLst>
      <p:ext uri="{BB962C8B-B14F-4D97-AF65-F5344CB8AC3E}">
        <p14:creationId xmlns:p14="http://schemas.microsoft.com/office/powerpoint/2010/main" val="404717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1344" y="131143"/>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Introduction to AJ2022</a:t>
            </a:r>
          </a:p>
        </p:txBody>
      </p:sp>
      <p:sp>
        <p:nvSpPr>
          <p:cNvPr id="6" name="TextBox 5"/>
          <p:cNvSpPr txBox="1"/>
          <p:nvPr/>
        </p:nvSpPr>
        <p:spPr>
          <a:xfrm>
            <a:off x="5216338" y="1558264"/>
            <a:ext cx="5543846" cy="3970318"/>
          </a:xfrm>
          <a:prstGeom prst="rect">
            <a:avLst/>
          </a:prstGeom>
          <a:noFill/>
        </p:spPr>
        <p:txBody>
          <a:bodyPr wrap="square" rtlCol="0">
            <a:spAutoFit/>
          </a:bodyPr>
          <a:lstStyle/>
          <a:p>
            <a:pPr algn="ctr"/>
            <a:r>
              <a:rPr lang="en-AU" dirty="0">
                <a:solidFill>
                  <a:srgbClr val="7030A0"/>
                </a:solidFill>
                <a:latin typeface="Segoe UI Light" pitchFamily="34" charset="0"/>
                <a:cs typeface="Segoe UI Light" pitchFamily="34" charset="0"/>
              </a:rPr>
              <a:t>If you’re in NSW, you can find out about AJ2022:</a:t>
            </a:r>
          </a:p>
          <a:p>
            <a:pPr algn="ctr"/>
            <a:endParaRPr lang="en-AU" dirty="0">
              <a:solidFill>
                <a:srgbClr val="7030A0"/>
              </a:solidFill>
              <a:latin typeface="Segoe UI Light" pitchFamily="34" charset="0"/>
              <a:cs typeface="Segoe UI Light" pitchFamily="34" charset="0"/>
            </a:endParaRPr>
          </a:p>
          <a:p>
            <a:r>
              <a:rPr lang="en-AU" dirty="0">
                <a:solidFill>
                  <a:srgbClr val="7030A0"/>
                </a:solidFill>
                <a:latin typeface="Segoe UI Light" pitchFamily="34" charset="0"/>
                <a:cs typeface="Segoe UI Light" pitchFamily="34" charset="0"/>
              </a:rPr>
              <a:t>Website:</a:t>
            </a:r>
          </a:p>
          <a:p>
            <a:r>
              <a:rPr lang="en-AU" dirty="0">
                <a:latin typeface="Segoe UI Light" pitchFamily="34" charset="0"/>
                <a:cs typeface="Segoe UI Light" pitchFamily="34" charset="0"/>
                <a:hlinkClick r:id="rId2"/>
              </a:rPr>
              <a:t>https://www.nsw.scouts.com.au/aj2022/</a:t>
            </a:r>
            <a:endParaRPr lang="en-AU" dirty="0">
              <a:latin typeface="Segoe UI Light" pitchFamily="34" charset="0"/>
              <a:cs typeface="Segoe UI Light" pitchFamily="34" charset="0"/>
            </a:endParaRPr>
          </a:p>
          <a:p>
            <a:endParaRPr lang="en-AU" dirty="0">
              <a:latin typeface="Segoe UI Light" pitchFamily="34" charset="0"/>
              <a:cs typeface="Segoe UI Light" pitchFamily="34" charset="0"/>
            </a:endParaRPr>
          </a:p>
          <a:p>
            <a:r>
              <a:rPr lang="en-AU" dirty="0">
                <a:solidFill>
                  <a:srgbClr val="7030A0"/>
                </a:solidFill>
                <a:latin typeface="Segoe UI Light" pitchFamily="34" charset="0"/>
                <a:cs typeface="Segoe UI Light" pitchFamily="34" charset="0"/>
              </a:rPr>
              <a:t>Facebook:</a:t>
            </a:r>
          </a:p>
          <a:p>
            <a:r>
              <a:rPr lang="en-AU" dirty="0">
                <a:latin typeface="Segoe UI Light" pitchFamily="34" charset="0"/>
                <a:cs typeface="Segoe UI Light" pitchFamily="34" charset="0"/>
                <a:hlinkClick r:id="rId3"/>
              </a:rPr>
              <a:t>https://www.facebook.com/NSWContingentAJ2022/</a:t>
            </a:r>
            <a:r>
              <a:rPr lang="en-AU" dirty="0">
                <a:latin typeface="Segoe UI Light" pitchFamily="34" charset="0"/>
                <a:cs typeface="Segoe UI Light" pitchFamily="34" charset="0"/>
              </a:rPr>
              <a:t> </a:t>
            </a:r>
          </a:p>
          <a:p>
            <a:endParaRPr lang="en-AU" dirty="0">
              <a:latin typeface="Segoe UI Light" pitchFamily="34" charset="0"/>
              <a:cs typeface="Segoe UI Light" pitchFamily="34" charset="0"/>
            </a:endParaRPr>
          </a:p>
          <a:p>
            <a:r>
              <a:rPr lang="en-AU" dirty="0">
                <a:solidFill>
                  <a:srgbClr val="7030A0"/>
                </a:solidFill>
                <a:latin typeface="Segoe UI Light" pitchFamily="34" charset="0"/>
                <a:cs typeface="Segoe UI Light" pitchFamily="34" charset="0"/>
              </a:rPr>
              <a:t>Instagram:</a:t>
            </a:r>
          </a:p>
          <a:p>
            <a:r>
              <a:rPr lang="en-AU" dirty="0">
                <a:latin typeface="Segoe UI Light" pitchFamily="34" charset="0"/>
                <a:cs typeface="Segoe UI Light" pitchFamily="34" charset="0"/>
                <a:hlinkClick r:id="rId4"/>
              </a:rPr>
              <a:t>https://www.instagram.com/nswcontingentaj2022/</a:t>
            </a:r>
            <a:r>
              <a:rPr lang="en-AU" dirty="0">
                <a:latin typeface="Segoe UI Light" pitchFamily="34" charset="0"/>
                <a:cs typeface="Segoe UI Light" pitchFamily="34" charset="0"/>
              </a:rPr>
              <a:t> </a:t>
            </a:r>
          </a:p>
          <a:p>
            <a:endParaRPr lang="en-AU" dirty="0">
              <a:latin typeface="Segoe UI Light" pitchFamily="34" charset="0"/>
              <a:cs typeface="Segoe UI Light" pitchFamily="34" charset="0"/>
            </a:endParaRPr>
          </a:p>
          <a:p>
            <a:r>
              <a:rPr lang="en-AU" dirty="0">
                <a:solidFill>
                  <a:srgbClr val="7030A0"/>
                </a:solidFill>
                <a:latin typeface="Segoe UI Light" pitchFamily="34" charset="0"/>
                <a:cs typeface="Segoe UI Light" pitchFamily="34" charset="0"/>
              </a:rPr>
              <a:t>Email:</a:t>
            </a:r>
          </a:p>
          <a:p>
            <a:r>
              <a:rPr lang="en-AU" dirty="0">
                <a:latin typeface="Segoe UI Light" pitchFamily="34" charset="0"/>
                <a:cs typeface="Segoe UI Light" pitchFamily="34" charset="0"/>
                <a:hlinkClick r:id="rId5"/>
              </a:rPr>
              <a:t>nsw.contingent@nsw.scouts.com.au</a:t>
            </a:r>
            <a:r>
              <a:rPr lang="en-AU" dirty="0">
                <a:latin typeface="Segoe UI Light" pitchFamily="34" charset="0"/>
                <a:cs typeface="Segoe UI Light" pitchFamily="34" charset="0"/>
              </a:rPr>
              <a:t> </a:t>
            </a:r>
          </a:p>
          <a:p>
            <a:endParaRPr lang="en-AU" dirty="0">
              <a:latin typeface="Segoe UI Light" pitchFamily="34" charset="0"/>
              <a:cs typeface="Segoe UI Light" pitchFamily="34" charset="0"/>
            </a:endParaRPr>
          </a:p>
        </p:txBody>
      </p:sp>
      <p:pic>
        <p:nvPicPr>
          <p:cNvPr id="2" name="Picture 1">
            <a:extLst>
              <a:ext uri="{FF2B5EF4-FFF2-40B4-BE49-F238E27FC236}">
                <a16:creationId xmlns:a16="http://schemas.microsoft.com/office/drawing/2014/main" id="{2EFF0DB2-2EED-4A27-9BBD-99A2A57D7B0B}"/>
              </a:ext>
            </a:extLst>
          </p:cNvPr>
          <p:cNvPicPr>
            <a:picLocks noChangeAspect="1"/>
          </p:cNvPicPr>
          <p:nvPr/>
        </p:nvPicPr>
        <p:blipFill>
          <a:blip r:embed="rId6"/>
          <a:stretch>
            <a:fillRect/>
          </a:stretch>
        </p:blipFill>
        <p:spPr>
          <a:xfrm>
            <a:off x="967479" y="1340768"/>
            <a:ext cx="3940389" cy="4801314"/>
          </a:xfrm>
          <a:prstGeom prst="rect">
            <a:avLst/>
          </a:prstGeom>
        </p:spPr>
      </p:pic>
    </p:spTree>
    <p:extLst>
      <p:ext uri="{BB962C8B-B14F-4D97-AF65-F5344CB8AC3E}">
        <p14:creationId xmlns:p14="http://schemas.microsoft.com/office/powerpoint/2010/main" val="421927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15" y="116632"/>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What to expect</a:t>
            </a:r>
          </a:p>
        </p:txBody>
      </p:sp>
      <p:sp>
        <p:nvSpPr>
          <p:cNvPr id="5" name="Rectangle 4"/>
          <p:cNvSpPr/>
          <p:nvPr/>
        </p:nvSpPr>
        <p:spPr>
          <a:xfrm>
            <a:off x="263352" y="845424"/>
            <a:ext cx="7704856" cy="4201150"/>
          </a:xfrm>
          <a:prstGeom prst="rect">
            <a:avLst/>
          </a:prstGeom>
        </p:spPr>
        <p:txBody>
          <a:bodyPr wrap="square">
            <a:spAutoFit/>
          </a:bodyPr>
          <a:lstStyle/>
          <a:p>
            <a:pPr marL="285750" indent="-285750">
              <a:spcBef>
                <a:spcPts val="600"/>
              </a:spcBef>
              <a:buFont typeface="Arial" pitchFamily="34" charset="0"/>
              <a:buChar char="•"/>
            </a:pPr>
            <a:r>
              <a:rPr lang="en-US" sz="2800" dirty="0">
                <a:solidFill>
                  <a:srgbClr val="7030A0"/>
                </a:solidFill>
                <a:latin typeface="Segoe UI Light" pitchFamily="34" charset="0"/>
                <a:cs typeface="Segoe UI Light" pitchFamily="34" charset="0"/>
              </a:rPr>
              <a:t>Ten days packed with adventure, excitement and fun</a:t>
            </a:r>
          </a:p>
          <a:p>
            <a:pPr marL="285750" indent="-285750">
              <a:spcBef>
                <a:spcPts val="600"/>
              </a:spcBef>
              <a:buFont typeface="Arial" pitchFamily="34" charset="0"/>
              <a:buChar char="•"/>
            </a:pPr>
            <a:r>
              <a:rPr lang="en-US" sz="2800" dirty="0">
                <a:solidFill>
                  <a:srgbClr val="7030A0"/>
                </a:solidFill>
                <a:latin typeface="Segoe UI Light" pitchFamily="34" charset="0"/>
                <a:cs typeface="Segoe UI Light" pitchFamily="34" charset="0"/>
              </a:rPr>
              <a:t>The Jamboree site is a small city, housing &amp; feeding thousands of people</a:t>
            </a:r>
          </a:p>
          <a:p>
            <a:pPr marL="285750" indent="-285750">
              <a:spcBef>
                <a:spcPts val="600"/>
              </a:spcBef>
              <a:buFont typeface="Arial" pitchFamily="34" charset="0"/>
              <a:buChar char="•"/>
            </a:pPr>
            <a:r>
              <a:rPr lang="en-AU" sz="2800" dirty="0">
                <a:solidFill>
                  <a:srgbClr val="7030A0"/>
                </a:solidFill>
                <a:latin typeface="Segoe UI Light" pitchFamily="34" charset="0"/>
                <a:cs typeface="Segoe UI Light" pitchFamily="34" charset="0"/>
              </a:rPr>
              <a:t>It has its own shopping centre, radio station, daily newspaper, medical centre, bus station and arena</a:t>
            </a:r>
          </a:p>
          <a:p>
            <a:pPr marL="285750" indent="-285750">
              <a:spcBef>
                <a:spcPts val="600"/>
              </a:spcBef>
              <a:buFont typeface="Arial" pitchFamily="34" charset="0"/>
              <a:buChar char="•"/>
            </a:pPr>
            <a:r>
              <a:rPr lang="en-AU" sz="2800" dirty="0">
                <a:solidFill>
                  <a:srgbClr val="7030A0"/>
                </a:solidFill>
                <a:latin typeface="Segoe UI Light" pitchFamily="34" charset="0"/>
                <a:cs typeface="Segoe UI Light" pitchFamily="34" charset="0"/>
              </a:rPr>
              <a:t>Scouts come from all over the world to have an experience of a lifetime</a:t>
            </a:r>
          </a:p>
        </p:txBody>
      </p:sp>
      <p:pic>
        <p:nvPicPr>
          <p:cNvPr id="3" name="Picture 2">
            <a:extLst>
              <a:ext uri="{FF2B5EF4-FFF2-40B4-BE49-F238E27FC236}">
                <a16:creationId xmlns:a16="http://schemas.microsoft.com/office/drawing/2014/main" id="{D3238A47-81FB-4911-BA28-2285D2EE2C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44272" y="2420888"/>
            <a:ext cx="2975229" cy="3994713"/>
          </a:xfrm>
          <a:prstGeom prst="rect">
            <a:avLst/>
          </a:prstGeom>
        </p:spPr>
      </p:pic>
    </p:spTree>
    <p:extLst>
      <p:ext uri="{BB962C8B-B14F-4D97-AF65-F5344CB8AC3E}">
        <p14:creationId xmlns:p14="http://schemas.microsoft.com/office/powerpoint/2010/main" val="263240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15" y="116632"/>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What to expect</a:t>
            </a:r>
          </a:p>
        </p:txBody>
      </p:sp>
      <p:sp>
        <p:nvSpPr>
          <p:cNvPr id="5" name="Rectangle 4"/>
          <p:cNvSpPr/>
          <p:nvPr/>
        </p:nvSpPr>
        <p:spPr>
          <a:xfrm>
            <a:off x="263352" y="845425"/>
            <a:ext cx="8496944" cy="4478149"/>
          </a:xfrm>
          <a:prstGeom prst="rect">
            <a:avLst/>
          </a:prstGeom>
        </p:spPr>
        <p:txBody>
          <a:bodyPr wrap="square" numCol="2">
            <a:spAutoFit/>
          </a:bodyPr>
          <a:lstStyle/>
          <a:p>
            <a:pPr marL="285750" indent="-285750">
              <a:spcBef>
                <a:spcPts val="600"/>
              </a:spcBef>
              <a:buFont typeface="Arial" pitchFamily="34" charset="0"/>
              <a:buChar char="•"/>
            </a:pPr>
            <a:r>
              <a:rPr lang="en-AU" sz="2400" dirty="0">
                <a:solidFill>
                  <a:srgbClr val="7030A0"/>
                </a:solidFill>
                <a:latin typeface="Segoe UI Light" pitchFamily="34" charset="0"/>
                <a:cs typeface="Segoe UI Light" pitchFamily="34" charset="0"/>
              </a:rPr>
              <a:t>Past Jamborees have included </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Circus training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Flying fox races</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Obstacle courses</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Mud</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Snake charming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Abseiling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Swimming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Zorbing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High ropes</a:t>
            </a:r>
          </a:p>
          <a:p>
            <a:pPr marL="800100" lvl="1" indent="-342900">
              <a:spcBef>
                <a:spcPts val="600"/>
              </a:spcBef>
              <a:buFont typeface="Courier New" panose="02070309020205020404" pitchFamily="49" charset="0"/>
              <a:buChar char="o"/>
            </a:pPr>
            <a:endParaRPr lang="en-AU" sz="2400" dirty="0">
              <a:solidFill>
                <a:srgbClr val="7030A0"/>
              </a:solidFill>
              <a:latin typeface="Segoe UI Light" pitchFamily="34" charset="0"/>
              <a:cs typeface="Segoe UI Light" pitchFamily="34" charset="0"/>
            </a:endParaRP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Tattoos</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Laser tag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Waterslides</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Nerf wars</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Visits to nearby events and parks</a:t>
            </a:r>
          </a:p>
        </p:txBody>
      </p:sp>
      <p:pic>
        <p:nvPicPr>
          <p:cNvPr id="3" name="Picture 2">
            <a:extLst>
              <a:ext uri="{FF2B5EF4-FFF2-40B4-BE49-F238E27FC236}">
                <a16:creationId xmlns:a16="http://schemas.microsoft.com/office/drawing/2014/main" id="{D3238A47-81FB-4911-BA28-2285D2EE2C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00256" y="3068960"/>
            <a:ext cx="3168352" cy="3184940"/>
          </a:xfrm>
          <a:prstGeom prst="rect">
            <a:avLst/>
          </a:prstGeom>
        </p:spPr>
      </p:pic>
    </p:spTree>
    <p:extLst>
      <p:ext uri="{BB962C8B-B14F-4D97-AF65-F5344CB8AC3E}">
        <p14:creationId xmlns:p14="http://schemas.microsoft.com/office/powerpoint/2010/main" val="231916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15" y="116632"/>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What to expect</a:t>
            </a:r>
          </a:p>
        </p:txBody>
      </p:sp>
      <p:sp>
        <p:nvSpPr>
          <p:cNvPr id="5" name="Rectangle 4"/>
          <p:cNvSpPr/>
          <p:nvPr/>
        </p:nvSpPr>
        <p:spPr>
          <a:xfrm>
            <a:off x="263352" y="845424"/>
            <a:ext cx="7704856" cy="4170372"/>
          </a:xfrm>
          <a:prstGeom prst="rect">
            <a:avLst/>
          </a:prstGeom>
        </p:spPr>
        <p:txBody>
          <a:bodyPr wrap="square">
            <a:spAutoFit/>
          </a:bodyPr>
          <a:lstStyle/>
          <a:p>
            <a:pPr marL="285750" indent="-285750">
              <a:spcBef>
                <a:spcPts val="600"/>
              </a:spcBef>
              <a:buFont typeface="Arial" pitchFamily="34" charset="0"/>
              <a:buChar char="•"/>
            </a:pPr>
            <a:r>
              <a:rPr lang="en-AU" sz="2400" dirty="0">
                <a:solidFill>
                  <a:srgbClr val="7030A0"/>
                </a:solidFill>
                <a:latin typeface="Segoe UI Light" pitchFamily="34" charset="0"/>
                <a:cs typeface="Segoe UI Light" pitchFamily="34" charset="0"/>
              </a:rPr>
              <a:t>In the evenings, there is plenty of entertainment available including: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Acting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Dancing</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Music</a:t>
            </a:r>
          </a:p>
          <a:p>
            <a:pPr marL="800100" lvl="1" indent="-342900">
              <a:spcBef>
                <a:spcPts val="600"/>
              </a:spcBef>
              <a:buFont typeface="Courier New" panose="02070309020205020404" pitchFamily="49" charset="0"/>
              <a:buChar char="o"/>
            </a:pPr>
            <a:r>
              <a:rPr lang="en-AU" sz="2400" dirty="0">
                <a:solidFill>
                  <a:srgbClr val="7030A0"/>
                </a:solidFill>
                <a:latin typeface="Segoe UI Light" pitchFamily="34" charset="0"/>
                <a:cs typeface="Segoe UI Light" pitchFamily="34" charset="0"/>
              </a:rPr>
              <a:t>Well-known bands and comedians on the main stage</a:t>
            </a:r>
          </a:p>
          <a:p>
            <a:pPr marL="285750" indent="-285750">
              <a:spcBef>
                <a:spcPts val="600"/>
              </a:spcBef>
              <a:buFont typeface="Arial" pitchFamily="34" charset="0"/>
              <a:buChar char="•"/>
            </a:pPr>
            <a:r>
              <a:rPr lang="en-AU" sz="2400" dirty="0">
                <a:solidFill>
                  <a:srgbClr val="7030A0"/>
                </a:solidFill>
                <a:latin typeface="Segoe UI Light" pitchFamily="34" charset="0"/>
                <a:cs typeface="Segoe UI Light" pitchFamily="34" charset="0"/>
              </a:rPr>
              <a:t>There is something exciting to do every day. And there’s something for everyone. You don’t have to participate in all the events, but you’ll probably be persuaded to try!</a:t>
            </a:r>
          </a:p>
        </p:txBody>
      </p:sp>
      <p:pic>
        <p:nvPicPr>
          <p:cNvPr id="6" name="Picture 5">
            <a:extLst>
              <a:ext uri="{FF2B5EF4-FFF2-40B4-BE49-F238E27FC236}">
                <a16:creationId xmlns:a16="http://schemas.microsoft.com/office/drawing/2014/main" id="{50A9A08B-8E14-4E4A-A26A-D5DAA572B6B4}"/>
              </a:ext>
            </a:extLst>
          </p:cNvPr>
          <p:cNvPicPr>
            <a:picLocks noChangeAspect="1"/>
          </p:cNvPicPr>
          <p:nvPr/>
        </p:nvPicPr>
        <p:blipFill>
          <a:blip r:embed="rId2"/>
          <a:stretch>
            <a:fillRect/>
          </a:stretch>
        </p:blipFill>
        <p:spPr>
          <a:xfrm>
            <a:off x="8328248" y="2060848"/>
            <a:ext cx="3200677" cy="4230991"/>
          </a:xfrm>
          <a:prstGeom prst="rect">
            <a:avLst/>
          </a:prstGeom>
        </p:spPr>
      </p:pic>
    </p:spTree>
    <p:extLst>
      <p:ext uri="{BB962C8B-B14F-4D97-AF65-F5344CB8AC3E}">
        <p14:creationId xmlns:p14="http://schemas.microsoft.com/office/powerpoint/2010/main" val="175762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360" y="260648"/>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Getting there </a:t>
            </a:r>
            <a:r>
              <a:rPr lang="en-AU" sz="3200" b="1" dirty="0">
                <a:solidFill>
                  <a:srgbClr val="7030A0"/>
                </a:solidFill>
                <a:ea typeface="Cambria" pitchFamily="18" charset="0"/>
                <a:cs typeface="Segoe UI Light" pitchFamily="34" charset="0"/>
              </a:rPr>
              <a:t>- </a:t>
            </a:r>
            <a:r>
              <a:rPr lang="en-AU" sz="3200" b="1" dirty="0">
                <a:solidFill>
                  <a:srgbClr val="7030A0"/>
                </a:solidFill>
                <a:latin typeface="+mj-lt"/>
                <a:ea typeface="Cambria" pitchFamily="18" charset="0"/>
                <a:cs typeface="Segoe UI Light" pitchFamily="34" charset="0"/>
              </a:rPr>
              <a:t>Getting where</a:t>
            </a:r>
            <a:r>
              <a:rPr lang="en-AU" sz="3200" b="1" dirty="0">
                <a:solidFill>
                  <a:srgbClr val="7030A0"/>
                </a:solidFill>
                <a:latin typeface="Segoe UI Light" panose="020B0502040204020203" pitchFamily="34" charset="0"/>
                <a:ea typeface="Cambria" pitchFamily="18" charset="0"/>
                <a:cs typeface="Segoe UI Light" panose="020B0502040204020203" pitchFamily="34" charset="0"/>
              </a:rPr>
              <a:t>?</a:t>
            </a:r>
          </a:p>
        </p:txBody>
      </p:sp>
      <p:sp>
        <p:nvSpPr>
          <p:cNvPr id="6" name="Rectangle 5"/>
          <p:cNvSpPr/>
          <p:nvPr/>
        </p:nvSpPr>
        <p:spPr>
          <a:xfrm>
            <a:off x="4511824" y="1124744"/>
            <a:ext cx="6336704" cy="4524315"/>
          </a:xfrm>
          <a:prstGeom prst="rect">
            <a:avLst/>
          </a:prstGeom>
        </p:spPr>
        <p:txBody>
          <a:bodyPr wrap="square">
            <a:spAutoFit/>
          </a:bodyPr>
          <a:lstStyle/>
          <a:p>
            <a:pPr marL="285750" indent="-285750">
              <a:buFont typeface="Arial" panose="020B0604020202020204" pitchFamily="34" charset="0"/>
              <a:buChar char="•"/>
            </a:pPr>
            <a:r>
              <a:rPr lang="en-AU" dirty="0">
                <a:solidFill>
                  <a:srgbClr val="7030A0"/>
                </a:solidFill>
                <a:latin typeface="Segoe UI Light" panose="020B0502040204020203" pitchFamily="34" charset="0"/>
                <a:cs typeface="Segoe UI Light" pitchFamily="34" charset="0"/>
              </a:rPr>
              <a:t>Elmore is a small town (population 776), north of Bendigo on the Campaspe River. </a:t>
            </a:r>
            <a:endParaRPr lang="en-AU"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endParaRPr lang="en-AU" dirty="0">
              <a:solidFill>
                <a:srgbClr val="7030A0"/>
              </a:solidFill>
              <a:latin typeface="Segoe UI Light" pitchFamily="34" charset="0"/>
              <a:cs typeface="Segoe UI Light" pitchFamily="34" charset="0"/>
            </a:endParaRPr>
          </a:p>
          <a:p>
            <a:pPr marL="285750" indent="-285750">
              <a:buFont typeface="Arial" panose="020B0604020202020204" pitchFamily="34" charset="0"/>
              <a:buChar char="•"/>
            </a:pPr>
            <a:r>
              <a:rPr lang="en-AU" dirty="0">
                <a:solidFill>
                  <a:srgbClr val="7030A0"/>
                </a:solidFill>
                <a:latin typeface="Segoe UI Light" pitchFamily="34" charset="0"/>
                <a:cs typeface="Segoe UI Light" pitchFamily="34" charset="0"/>
              </a:rPr>
              <a:t>The Elmore Field Days site is 154 hectares, including buildings and an airstrip.</a:t>
            </a:r>
          </a:p>
          <a:p>
            <a:pPr marL="285750" indent="-285750">
              <a:buFont typeface="Arial" panose="020B0604020202020204" pitchFamily="34" charset="0"/>
              <a:buChar char="•"/>
            </a:pPr>
            <a:endParaRPr lang="en-AU" dirty="0">
              <a:solidFill>
                <a:srgbClr val="7030A0"/>
              </a:solidFill>
              <a:latin typeface="Segoe UI Light" pitchFamily="34" charset="0"/>
              <a:cs typeface="Segoe UI Light" pitchFamily="34" charset="0"/>
            </a:endParaRPr>
          </a:p>
          <a:p>
            <a:pPr marL="285750" indent="-285750">
              <a:buFont typeface="Arial" panose="020B0604020202020204" pitchFamily="34" charset="0"/>
              <a:buChar char="•"/>
            </a:pPr>
            <a:r>
              <a:rPr lang="en-AU" dirty="0">
                <a:solidFill>
                  <a:srgbClr val="7030A0"/>
                </a:solidFill>
                <a:latin typeface="Segoe UI Light" pitchFamily="34" charset="0"/>
                <a:cs typeface="Segoe UI Light" pitchFamily="34" charset="0"/>
              </a:rPr>
              <a:t>Elmore hosted the 21st Australian Jamboree in January 2007:</a:t>
            </a:r>
          </a:p>
          <a:p>
            <a:pPr marL="742950" lvl="1" indent="-285750">
              <a:buFont typeface="Courier New" panose="02070309020205020404" pitchFamily="49" charset="0"/>
              <a:buChar char="o"/>
            </a:pPr>
            <a:r>
              <a:rPr lang="en-AU" dirty="0">
                <a:solidFill>
                  <a:srgbClr val="7030A0"/>
                </a:solidFill>
                <a:latin typeface="Segoe UI Light" pitchFamily="34" charset="0"/>
                <a:cs typeface="Segoe UI Light" pitchFamily="34" charset="0"/>
              </a:rPr>
              <a:t>It’s an established site</a:t>
            </a:r>
          </a:p>
          <a:p>
            <a:pPr marL="742950" lvl="1" indent="-285750">
              <a:buFont typeface="Courier New" panose="02070309020205020404" pitchFamily="49" charset="0"/>
              <a:buChar char="o"/>
            </a:pPr>
            <a:r>
              <a:rPr lang="en-AU" dirty="0">
                <a:solidFill>
                  <a:srgbClr val="7030A0"/>
                </a:solidFill>
                <a:latin typeface="Segoe UI Light" pitchFamily="34" charset="0"/>
                <a:cs typeface="Segoe UI Light" pitchFamily="34" charset="0"/>
              </a:rPr>
              <a:t>There’s lots of useful infrastructure</a:t>
            </a:r>
          </a:p>
          <a:p>
            <a:pPr marL="742950" lvl="1" indent="-285750">
              <a:buFont typeface="Courier New" panose="02070309020205020404" pitchFamily="49" charset="0"/>
              <a:buChar char="o"/>
            </a:pPr>
            <a:r>
              <a:rPr lang="en-AU" dirty="0">
                <a:solidFill>
                  <a:srgbClr val="7030A0"/>
                </a:solidFill>
                <a:latin typeface="Segoe UI Light" pitchFamily="34" charset="0"/>
                <a:cs typeface="Segoe UI Light" pitchFamily="34" charset="0"/>
              </a:rPr>
              <a:t>It has abundant water</a:t>
            </a:r>
          </a:p>
          <a:p>
            <a:pPr marL="742950" lvl="1" indent="-285750">
              <a:buFont typeface="Courier New" panose="02070309020205020404" pitchFamily="49" charset="0"/>
              <a:buChar char="o"/>
            </a:pPr>
            <a:r>
              <a:rPr lang="en-AU" dirty="0">
                <a:solidFill>
                  <a:srgbClr val="7030A0"/>
                </a:solidFill>
                <a:latin typeface="Segoe UI Light" pitchFamily="34" charset="0"/>
                <a:cs typeface="Segoe UI Light" pitchFamily="34" charset="0"/>
              </a:rPr>
              <a:t>It is central to a great range of activities</a:t>
            </a:r>
          </a:p>
          <a:p>
            <a:pPr marL="742950" lvl="1" indent="-285750">
              <a:buFont typeface="Courier New" panose="02070309020205020404" pitchFamily="49" charset="0"/>
              <a:buChar char="o"/>
            </a:pPr>
            <a:r>
              <a:rPr lang="en-AU" dirty="0">
                <a:solidFill>
                  <a:srgbClr val="7030A0"/>
                </a:solidFill>
                <a:latin typeface="Segoe UI Light" pitchFamily="34" charset="0"/>
                <a:cs typeface="Segoe UI Light" pitchFamily="34" charset="0"/>
              </a:rPr>
              <a:t>It’s affordable</a:t>
            </a:r>
          </a:p>
          <a:p>
            <a:pPr marL="742950" lvl="1" indent="-285750">
              <a:buFont typeface="Courier New" panose="02070309020205020404" pitchFamily="49" charset="0"/>
              <a:buChar char="o"/>
            </a:pPr>
            <a:r>
              <a:rPr lang="en-AU" dirty="0">
                <a:solidFill>
                  <a:srgbClr val="7030A0"/>
                </a:solidFill>
                <a:latin typeface="Segoe UI Light" pitchFamily="34" charset="0"/>
                <a:cs typeface="Segoe UI Light" pitchFamily="34" charset="0"/>
              </a:rPr>
              <a:t>There’s good camping on flat, green paddocks</a:t>
            </a:r>
          </a:p>
          <a:p>
            <a:pPr marL="285750" indent="-285750">
              <a:buFont typeface="Arial" panose="020B0604020202020204" pitchFamily="34" charset="0"/>
              <a:buChar char="•"/>
            </a:pPr>
            <a:endParaRPr lang="en-AU" dirty="0">
              <a:solidFill>
                <a:srgbClr val="7030A0"/>
              </a:solidFill>
              <a:latin typeface="Segoe UI Light" pitchFamily="34" charset="0"/>
              <a:cs typeface="Segoe UI Light" pitchFamily="34" charset="0"/>
            </a:endParaRPr>
          </a:p>
          <a:p>
            <a:pPr marL="285750" indent="-285750">
              <a:buFont typeface="Arial" panose="020B0604020202020204" pitchFamily="34" charset="0"/>
              <a:buChar char="•"/>
            </a:pPr>
            <a:r>
              <a:rPr lang="en-AU" dirty="0">
                <a:solidFill>
                  <a:srgbClr val="7030A0"/>
                </a:solidFill>
                <a:latin typeface="Segoe UI Light" pitchFamily="34" charset="0"/>
                <a:cs typeface="Segoe UI Light" pitchFamily="34" charset="0"/>
              </a:rPr>
              <a:t>Transport will be arranged by the NSW Contingent to the site. </a:t>
            </a:r>
          </a:p>
        </p:txBody>
      </p:sp>
      <p:pic>
        <p:nvPicPr>
          <p:cNvPr id="9" name="Picture 8" descr="A close up of a map&#10;&#10;Description automatically generated">
            <a:extLst>
              <a:ext uri="{FF2B5EF4-FFF2-40B4-BE49-F238E27FC236}">
                <a16:creationId xmlns:a16="http://schemas.microsoft.com/office/drawing/2014/main" id="{2941764A-DB05-47F9-820C-2B7340560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124744"/>
            <a:ext cx="4063729" cy="4063729"/>
          </a:xfrm>
          <a:prstGeom prst="rect">
            <a:avLst/>
          </a:prstGeom>
        </p:spPr>
      </p:pic>
    </p:spTree>
    <p:extLst>
      <p:ext uri="{BB962C8B-B14F-4D97-AF65-F5344CB8AC3E}">
        <p14:creationId xmlns:p14="http://schemas.microsoft.com/office/powerpoint/2010/main" val="915827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52" y="254247"/>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Meet the NSW Contingent Team</a:t>
            </a:r>
          </a:p>
        </p:txBody>
      </p:sp>
      <p:sp>
        <p:nvSpPr>
          <p:cNvPr id="6" name="Rectangle 5"/>
          <p:cNvSpPr/>
          <p:nvPr/>
        </p:nvSpPr>
        <p:spPr>
          <a:xfrm>
            <a:off x="2348861" y="1220781"/>
            <a:ext cx="3147733" cy="1446550"/>
          </a:xfrm>
          <a:prstGeom prst="rect">
            <a:avLst/>
          </a:prstGeom>
        </p:spPr>
        <p:txBody>
          <a:bodyPr wrap="square">
            <a:spAutoFit/>
          </a:bodyPr>
          <a:lstStyle/>
          <a:p>
            <a:r>
              <a:rPr lang="en-AU" sz="2000" b="1" dirty="0">
                <a:solidFill>
                  <a:srgbClr val="7030A0"/>
                </a:solidFill>
                <a:latin typeface="Segoe UI Light" pitchFamily="34" charset="0"/>
                <a:cs typeface="Segoe UI Light" pitchFamily="34" charset="0"/>
              </a:rPr>
              <a:t>Chris Buggie,</a:t>
            </a:r>
          </a:p>
          <a:p>
            <a:r>
              <a:rPr lang="en-AU" sz="2000" b="1" dirty="0">
                <a:solidFill>
                  <a:srgbClr val="7030A0"/>
                </a:solidFill>
                <a:latin typeface="Segoe UI Light" pitchFamily="34" charset="0"/>
                <a:cs typeface="Segoe UI Light" pitchFamily="34" charset="0"/>
              </a:rPr>
              <a:t>NSW Contingent Leader</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Been in Scouts for 22 years</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Attended 6 Jamborees </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Currently a State Commissioner</a:t>
            </a:r>
          </a:p>
        </p:txBody>
      </p:sp>
      <p:sp>
        <p:nvSpPr>
          <p:cNvPr id="10" name="Rectangle 9"/>
          <p:cNvSpPr/>
          <p:nvPr/>
        </p:nvSpPr>
        <p:spPr>
          <a:xfrm>
            <a:off x="2348861" y="3409148"/>
            <a:ext cx="3728005" cy="1446550"/>
          </a:xfrm>
          <a:prstGeom prst="rect">
            <a:avLst/>
          </a:prstGeom>
        </p:spPr>
        <p:txBody>
          <a:bodyPr wrap="square">
            <a:spAutoFit/>
          </a:bodyPr>
          <a:lstStyle/>
          <a:p>
            <a:r>
              <a:rPr lang="en-AU" sz="2000" b="1" dirty="0">
                <a:solidFill>
                  <a:srgbClr val="7030A0"/>
                </a:solidFill>
                <a:latin typeface="Segoe UI Light" pitchFamily="34" charset="0"/>
                <a:cs typeface="Segoe UI Light" pitchFamily="34" charset="0"/>
              </a:rPr>
              <a:t>Mitchell Stubbs,</a:t>
            </a:r>
          </a:p>
          <a:p>
            <a:r>
              <a:rPr lang="en-AU" sz="2000" b="1" dirty="0">
                <a:solidFill>
                  <a:srgbClr val="7030A0"/>
                </a:solidFill>
                <a:latin typeface="Segoe UI Light" pitchFamily="34" charset="0"/>
                <a:cs typeface="Segoe UI Light" pitchFamily="34" charset="0"/>
              </a:rPr>
              <a:t>Deputy NSW Contingent Leader</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Been in Scouts for 14 years</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Attended 2 Jamborees </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Currently a State Commissioner</a:t>
            </a:r>
          </a:p>
        </p:txBody>
      </p:sp>
      <p:sp>
        <p:nvSpPr>
          <p:cNvPr id="11" name="Rectangle 10"/>
          <p:cNvSpPr/>
          <p:nvPr/>
        </p:nvSpPr>
        <p:spPr>
          <a:xfrm>
            <a:off x="6256175" y="1851723"/>
            <a:ext cx="5403225" cy="1631216"/>
          </a:xfrm>
          <a:prstGeom prst="rect">
            <a:avLst/>
          </a:prstGeom>
        </p:spPr>
        <p:txBody>
          <a:bodyPr wrap="square">
            <a:spAutoFit/>
          </a:bodyPr>
          <a:lstStyle/>
          <a:p>
            <a:r>
              <a:rPr lang="en-AU" sz="2000" b="1" dirty="0">
                <a:solidFill>
                  <a:srgbClr val="7030A0"/>
                </a:solidFill>
                <a:latin typeface="Segoe UI Light" pitchFamily="34" charset="0"/>
                <a:cs typeface="Segoe UI Light" pitchFamily="34" charset="0"/>
              </a:rPr>
              <a:t>Contingent Directors</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Tracey Stopps, Director of Operations</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Anthea Cudworth, Director of Marketing &amp; Media</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David Roche, Director of Sites and Services</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Steve Tufts, Director of Logistics and Transport</a:t>
            </a:r>
          </a:p>
          <a:p>
            <a:pPr marL="285750" indent="-285750">
              <a:buFont typeface="Arial" pitchFamily="34" charset="0"/>
              <a:buChar char="•"/>
            </a:pPr>
            <a:r>
              <a:rPr lang="en-AU" sz="1600" dirty="0">
                <a:solidFill>
                  <a:srgbClr val="7030A0"/>
                </a:solidFill>
                <a:latin typeface="Segoe UI Light" pitchFamily="34" charset="0"/>
                <a:cs typeface="Segoe UI Light" pitchFamily="34" charset="0"/>
              </a:rPr>
              <a:t>Anthony Pritchard, Director of Health, Safety &amp; Wellbeing</a:t>
            </a:r>
          </a:p>
        </p:txBody>
      </p:sp>
      <p:sp>
        <p:nvSpPr>
          <p:cNvPr id="2" name="Rectangle 1"/>
          <p:cNvSpPr/>
          <p:nvPr/>
        </p:nvSpPr>
        <p:spPr>
          <a:xfrm>
            <a:off x="6485851" y="3778380"/>
            <a:ext cx="4943872" cy="830997"/>
          </a:xfrm>
          <a:prstGeom prst="rect">
            <a:avLst/>
          </a:prstGeom>
          <a:solidFill>
            <a:schemeClr val="bg1"/>
          </a:solidFill>
        </p:spPr>
        <p:txBody>
          <a:bodyPr wrap="square">
            <a:spAutoFit/>
          </a:bodyPr>
          <a:lstStyle/>
          <a:p>
            <a:pPr algn="ctr"/>
            <a:r>
              <a:rPr lang="en-AU" sz="2800" dirty="0">
                <a:solidFill>
                  <a:srgbClr val="7030A0"/>
                </a:solidFill>
                <a:latin typeface="Segoe UI Light" pitchFamily="34" charset="0"/>
                <a:cs typeface="Segoe UI Light" pitchFamily="34" charset="0"/>
              </a:rPr>
              <a:t>You can contact the team at</a:t>
            </a:r>
            <a:endParaRPr lang="en-AU" sz="2800" dirty="0">
              <a:solidFill>
                <a:srgbClr val="7030A0"/>
              </a:solidFill>
              <a:latin typeface="Segoe UI Light" pitchFamily="34" charset="0"/>
              <a:cs typeface="Segoe UI Light" pitchFamily="34" charset="0"/>
              <a:hlinkClick r:id="rId2">
                <a:extLst>
                  <a:ext uri="{A12FA001-AC4F-418D-AE19-62706E023703}">
                    <ahyp:hlinkClr xmlns:ahyp="http://schemas.microsoft.com/office/drawing/2018/hyperlinkcolor" val="tx"/>
                  </a:ext>
                </a:extLst>
              </a:hlinkClick>
            </a:endParaRPr>
          </a:p>
          <a:p>
            <a:pPr algn="ctr"/>
            <a:r>
              <a:rPr lang="en-AU" sz="2000" dirty="0">
                <a:solidFill>
                  <a:srgbClr val="438AD7"/>
                </a:solidFill>
                <a:latin typeface="Segoe UI Light" pitchFamily="34" charset="0"/>
                <a:cs typeface="Segoe UI Light" pitchFamily="34" charset="0"/>
                <a:hlinkClick r:id="rId2">
                  <a:extLst>
                    <a:ext uri="{A12FA001-AC4F-418D-AE19-62706E023703}">
                      <ahyp:hlinkClr xmlns:ahyp="http://schemas.microsoft.com/office/drawing/2018/hyperlinkcolor" val="tx"/>
                    </a:ext>
                  </a:extLst>
                </a:hlinkClick>
              </a:rPr>
              <a:t>nsw.contingent@nsw.scouts.com.au</a:t>
            </a:r>
            <a:r>
              <a:rPr lang="en-AU" sz="2000" dirty="0">
                <a:solidFill>
                  <a:schemeClr val="bg1"/>
                </a:solidFill>
                <a:latin typeface="Segoe UI Light" pitchFamily="34" charset="0"/>
                <a:cs typeface="Segoe UI Light" pitchFamily="34" charset="0"/>
              </a:rPr>
              <a:t> </a:t>
            </a:r>
          </a:p>
        </p:txBody>
      </p:sp>
      <p:pic>
        <p:nvPicPr>
          <p:cNvPr id="5" name="Picture 4" descr="A person smiling for the camera&#10;&#10;Description automatically generated">
            <a:extLst>
              <a:ext uri="{FF2B5EF4-FFF2-40B4-BE49-F238E27FC236}">
                <a16:creationId xmlns:a16="http://schemas.microsoft.com/office/drawing/2014/main" id="{CC1CBE09-4DF1-4162-BAAA-D918F777A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77" y="996824"/>
            <a:ext cx="1924181" cy="1894464"/>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6B921AB5-2714-4E16-9394-BCC3CD72C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21" y="3169095"/>
            <a:ext cx="1891987" cy="1926657"/>
          </a:xfrm>
          <a:prstGeom prst="rect">
            <a:avLst/>
          </a:prstGeom>
        </p:spPr>
      </p:pic>
    </p:spTree>
    <p:extLst>
      <p:ext uri="{BB962C8B-B14F-4D97-AF65-F5344CB8AC3E}">
        <p14:creationId xmlns:p14="http://schemas.microsoft.com/office/powerpoint/2010/main" val="2743817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52" y="260648"/>
            <a:ext cx="6120680" cy="584775"/>
          </a:xfrm>
          <a:prstGeom prst="rect">
            <a:avLst/>
          </a:prstGeom>
          <a:noFill/>
          <a:ln>
            <a:noFill/>
          </a:ln>
        </p:spPr>
        <p:txBody>
          <a:bodyPr wrap="square" rtlCol="0">
            <a:spAutoFit/>
          </a:bodyPr>
          <a:lstStyle/>
          <a:p>
            <a:r>
              <a:rPr lang="en-AU" sz="3200" b="1" dirty="0">
                <a:solidFill>
                  <a:srgbClr val="7030A0"/>
                </a:solidFill>
                <a:latin typeface="+mj-lt"/>
                <a:ea typeface="Cambria" pitchFamily="18" charset="0"/>
                <a:cs typeface="Segoe UI Light" pitchFamily="34" charset="0"/>
              </a:rPr>
              <a:t>What’s different this time</a:t>
            </a:r>
            <a:r>
              <a:rPr lang="en-AU" sz="3200" b="1" dirty="0">
                <a:solidFill>
                  <a:srgbClr val="7030A0"/>
                </a:solidFill>
                <a:latin typeface="Segoe UI Light" panose="020B0502040204020203" pitchFamily="34" charset="0"/>
                <a:ea typeface="Cambria" pitchFamily="18" charset="0"/>
                <a:cs typeface="Segoe UI Light" panose="020B0502040204020203" pitchFamily="34" charset="0"/>
              </a:rPr>
              <a:t>?</a:t>
            </a:r>
          </a:p>
        </p:txBody>
      </p:sp>
      <p:sp>
        <p:nvSpPr>
          <p:cNvPr id="12" name="Rectangle 11"/>
          <p:cNvSpPr/>
          <p:nvPr/>
        </p:nvSpPr>
        <p:spPr>
          <a:xfrm>
            <a:off x="269892" y="1001906"/>
            <a:ext cx="8130364" cy="3447098"/>
          </a:xfrm>
          <a:prstGeom prst="rect">
            <a:avLst/>
          </a:prstGeom>
        </p:spPr>
        <p:txBody>
          <a:bodyPr wrap="square">
            <a:spAutoFit/>
          </a:bodyPr>
          <a:lstStyle/>
          <a:p>
            <a:pPr marL="285750" indent="-285750">
              <a:spcBef>
                <a:spcPts val="1200"/>
              </a:spcBef>
              <a:buFont typeface="Arial" panose="020B0604020202020204" pitchFamily="34" charset="0"/>
              <a:buChar char="•"/>
            </a:pPr>
            <a:r>
              <a:rPr lang="en-AU" sz="2400" dirty="0">
                <a:solidFill>
                  <a:srgbClr val="7030A0"/>
                </a:solidFill>
                <a:latin typeface="Segoe UI Light" pitchFamily="34" charset="0"/>
                <a:cs typeface="Segoe UI Light" pitchFamily="34" charset="0"/>
              </a:rPr>
              <a:t>Expressions of Interest before opening Applications</a:t>
            </a:r>
          </a:p>
          <a:p>
            <a:pPr marL="285750" indent="-285750">
              <a:spcBef>
                <a:spcPts val="1200"/>
              </a:spcBef>
              <a:buFont typeface="Arial" panose="020B0604020202020204" pitchFamily="34" charset="0"/>
              <a:buChar char="•"/>
            </a:pPr>
            <a:r>
              <a:rPr lang="en-AU" sz="2400" dirty="0">
                <a:solidFill>
                  <a:srgbClr val="7030A0"/>
                </a:solidFill>
                <a:latin typeface="Segoe UI Light" pitchFamily="34" charset="0"/>
                <a:cs typeface="Segoe UI Light" pitchFamily="34" charset="0"/>
              </a:rPr>
              <a:t>Total cost of attending will be the same or less than last year</a:t>
            </a:r>
          </a:p>
          <a:p>
            <a:pPr marL="285750" indent="-285750">
              <a:spcBef>
                <a:spcPts val="1200"/>
              </a:spcBef>
              <a:buFont typeface="Arial" panose="020B0604020202020204" pitchFamily="34" charset="0"/>
              <a:buChar char="•"/>
            </a:pPr>
            <a:r>
              <a:rPr lang="en-AU" sz="2400" dirty="0">
                <a:solidFill>
                  <a:srgbClr val="7030A0"/>
                </a:solidFill>
                <a:latin typeface="Segoe UI Light" pitchFamily="34" charset="0"/>
                <a:cs typeface="Segoe UI Light" pitchFamily="34" charset="0"/>
              </a:rPr>
              <a:t>More offsite activities including overnight events</a:t>
            </a:r>
          </a:p>
          <a:p>
            <a:pPr marL="285750" indent="-285750">
              <a:spcBef>
                <a:spcPts val="1200"/>
              </a:spcBef>
              <a:buFont typeface="Arial" panose="020B0604020202020204" pitchFamily="34" charset="0"/>
              <a:buChar char="•"/>
            </a:pPr>
            <a:r>
              <a:rPr lang="en-AU" sz="2400" dirty="0">
                <a:solidFill>
                  <a:srgbClr val="7030A0"/>
                </a:solidFill>
                <a:latin typeface="Segoe UI Light" pitchFamily="34" charset="0"/>
                <a:cs typeface="Segoe UI Light" pitchFamily="34" charset="0"/>
              </a:rPr>
              <a:t>All merchandise created centrally to ensure high quality, sustainable credentials are maintained</a:t>
            </a:r>
          </a:p>
          <a:p>
            <a:pPr marL="285750" indent="-285750">
              <a:spcBef>
                <a:spcPts val="1200"/>
              </a:spcBef>
              <a:buFont typeface="Arial" panose="020B0604020202020204" pitchFamily="34" charset="0"/>
              <a:buChar char="•"/>
            </a:pPr>
            <a:r>
              <a:rPr lang="en-AU" sz="2400" dirty="0">
                <a:solidFill>
                  <a:srgbClr val="7030A0"/>
                </a:solidFill>
                <a:latin typeface="Segoe UI Light" pitchFamily="34" charset="0"/>
                <a:cs typeface="Segoe UI Light" pitchFamily="34" charset="0"/>
              </a:rPr>
              <a:t>The Youth Program will be embedded throughout the event</a:t>
            </a:r>
          </a:p>
          <a:p>
            <a:pPr marL="285750" indent="-285750">
              <a:spcBef>
                <a:spcPts val="1200"/>
              </a:spcBef>
              <a:buFont typeface="Arial" panose="020B0604020202020204" pitchFamily="34" charset="0"/>
              <a:buChar char="•"/>
            </a:pPr>
            <a:r>
              <a:rPr lang="en-AU" sz="2400" dirty="0">
                <a:solidFill>
                  <a:srgbClr val="7030A0"/>
                </a:solidFill>
                <a:latin typeface="Segoe UI Light" pitchFamily="34" charset="0"/>
                <a:cs typeface="Segoe UI Light" pitchFamily="34" charset="0"/>
              </a:rPr>
              <a:t>Much smaller Contingent Headquarters</a:t>
            </a:r>
          </a:p>
        </p:txBody>
      </p:sp>
      <p:pic>
        <p:nvPicPr>
          <p:cNvPr id="9" name="Picture 8">
            <a:extLst>
              <a:ext uri="{FF2B5EF4-FFF2-40B4-BE49-F238E27FC236}">
                <a16:creationId xmlns:a16="http://schemas.microsoft.com/office/drawing/2014/main" id="{173004CC-4B5D-40FE-B4F3-E7E1CF33AF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0296" y="2348880"/>
            <a:ext cx="3018817" cy="4053239"/>
          </a:xfrm>
          <a:prstGeom prst="rect">
            <a:avLst/>
          </a:prstGeom>
        </p:spPr>
      </p:pic>
    </p:spTree>
    <p:extLst>
      <p:ext uri="{BB962C8B-B14F-4D97-AF65-F5344CB8AC3E}">
        <p14:creationId xmlns:p14="http://schemas.microsoft.com/office/powerpoint/2010/main" val="258822464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5DF0F6"/>
      </a:accent4>
      <a:accent5>
        <a:srgbClr val="93F5F9"/>
      </a:accent5>
      <a:accent6>
        <a:srgbClr val="94F6DB"/>
      </a:accent6>
      <a:hlink>
        <a:srgbClr val="438AD7"/>
      </a:hlink>
      <a:folHlink>
        <a:srgbClr val="89DEFF"/>
      </a:folHlink>
    </a:clrScheme>
    <a:fontScheme name="NSW Contingent">
      <a:majorFont>
        <a:latin typeface="Hamburger"/>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1680</Words>
  <Application>Microsoft Office PowerPoint</Application>
  <PresentationFormat>Widescreen</PresentationFormat>
  <Paragraphs>221</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Segoe UI</vt:lpstr>
      <vt:lpstr>Hamburger</vt:lpstr>
      <vt:lpstr>Segoe UI Light</vt:lpstr>
      <vt:lpstr>Courier New</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Miss out!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Cudworth</dc:creator>
  <cp:lastModifiedBy>Cecilia Jackson</cp:lastModifiedBy>
  <cp:revision>12</cp:revision>
  <dcterms:created xsi:type="dcterms:W3CDTF">2020-09-20T06:00:15Z</dcterms:created>
  <dcterms:modified xsi:type="dcterms:W3CDTF">2020-09-24T07:55:16Z</dcterms:modified>
</cp:coreProperties>
</file>