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0" r:id="rId3"/>
    <p:sldId id="271" r:id="rId4"/>
    <p:sldId id="266" r:id="rId5"/>
    <p:sldId id="267" r:id="rId6"/>
    <p:sldId id="274" r:id="rId7"/>
    <p:sldId id="278" r:id="rId8"/>
    <p:sldId id="275" r:id="rId9"/>
    <p:sldId id="276" r:id="rId10"/>
    <p:sldId id="277" r:id="rId11"/>
    <p:sldId id="279" r:id="rId12"/>
    <p:sldId id="268" r:id="rId13"/>
    <p:sldId id="273" r:id="rId14"/>
    <p:sldId id="281" r:id="rId15"/>
    <p:sldId id="272"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24BF2-19E1-4B83-BDD4-B3A680D2D942}" v="14" dt="2022-03-08T06:58:46.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ton" userId="bb1a3fe1-1023-411a-9b7d-7e42f2c16f65" providerId="ADAL" clId="{37924BF2-19E1-4B83-BDD4-B3A680D2D942}"/>
    <pc:docChg chg="undo custSel addSld delSld modSld">
      <pc:chgData name="Kenton" userId="bb1a3fe1-1023-411a-9b7d-7e42f2c16f65" providerId="ADAL" clId="{37924BF2-19E1-4B83-BDD4-B3A680D2D942}" dt="2022-03-10T07:25:54.872" v="5888" actId="20577"/>
      <pc:docMkLst>
        <pc:docMk/>
      </pc:docMkLst>
      <pc:sldChg chg="modSp mod">
        <pc:chgData name="Kenton" userId="bb1a3fe1-1023-411a-9b7d-7e42f2c16f65" providerId="ADAL" clId="{37924BF2-19E1-4B83-BDD4-B3A680D2D942}" dt="2022-03-10T07:25:54.872" v="5888" actId="20577"/>
        <pc:sldMkLst>
          <pc:docMk/>
          <pc:sldMk cId="2443627619" sldId="258"/>
        </pc:sldMkLst>
        <pc:spChg chg="mod">
          <ac:chgData name="Kenton" userId="bb1a3fe1-1023-411a-9b7d-7e42f2c16f65" providerId="ADAL" clId="{37924BF2-19E1-4B83-BDD4-B3A680D2D942}" dt="2022-03-10T07:25:54.872" v="5888" actId="20577"/>
          <ac:spMkLst>
            <pc:docMk/>
            <pc:sldMk cId="2443627619" sldId="258"/>
            <ac:spMk id="3" creationId="{9583C856-3DFF-4AFF-A3EF-7D5FD2086402}"/>
          </ac:spMkLst>
        </pc:spChg>
      </pc:sldChg>
      <pc:sldChg chg="modSp mod">
        <pc:chgData name="Kenton" userId="bb1a3fe1-1023-411a-9b7d-7e42f2c16f65" providerId="ADAL" clId="{37924BF2-19E1-4B83-BDD4-B3A680D2D942}" dt="2022-03-08T07:22:15.610" v="5827" actId="20577"/>
        <pc:sldMkLst>
          <pc:docMk/>
          <pc:sldMk cId="2881495451" sldId="266"/>
        </pc:sldMkLst>
        <pc:spChg chg="mod">
          <ac:chgData name="Kenton" userId="bb1a3fe1-1023-411a-9b7d-7e42f2c16f65" providerId="ADAL" clId="{37924BF2-19E1-4B83-BDD4-B3A680D2D942}" dt="2022-03-08T07:22:15.610" v="5827" actId="20577"/>
          <ac:spMkLst>
            <pc:docMk/>
            <pc:sldMk cId="2881495451" sldId="266"/>
            <ac:spMk id="3" creationId="{753D140D-C6E2-4E98-B66F-2105BFFEA0B8}"/>
          </ac:spMkLst>
        </pc:spChg>
      </pc:sldChg>
      <pc:sldChg chg="modSp mod">
        <pc:chgData name="Kenton" userId="bb1a3fe1-1023-411a-9b7d-7e42f2c16f65" providerId="ADAL" clId="{37924BF2-19E1-4B83-BDD4-B3A680D2D942}" dt="2022-03-08T07:22:56.893" v="5840" actId="20577"/>
        <pc:sldMkLst>
          <pc:docMk/>
          <pc:sldMk cId="2426319653" sldId="267"/>
        </pc:sldMkLst>
        <pc:spChg chg="mod">
          <ac:chgData name="Kenton" userId="bb1a3fe1-1023-411a-9b7d-7e42f2c16f65" providerId="ADAL" clId="{37924BF2-19E1-4B83-BDD4-B3A680D2D942}" dt="2022-03-08T07:22:56.893" v="5840" actId="20577"/>
          <ac:spMkLst>
            <pc:docMk/>
            <pc:sldMk cId="2426319653" sldId="267"/>
            <ac:spMk id="3" creationId="{753D140D-C6E2-4E98-B66F-2105BFFEA0B8}"/>
          </ac:spMkLst>
        </pc:spChg>
      </pc:sldChg>
      <pc:sldChg chg="modSp mod">
        <pc:chgData name="Kenton" userId="bb1a3fe1-1023-411a-9b7d-7e42f2c16f65" providerId="ADAL" clId="{37924BF2-19E1-4B83-BDD4-B3A680D2D942}" dt="2022-03-08T06:46:49.440" v="5556" actId="6549"/>
        <pc:sldMkLst>
          <pc:docMk/>
          <pc:sldMk cId="4126634474" sldId="268"/>
        </pc:sldMkLst>
        <pc:spChg chg="mod">
          <ac:chgData name="Kenton" userId="bb1a3fe1-1023-411a-9b7d-7e42f2c16f65" providerId="ADAL" clId="{37924BF2-19E1-4B83-BDD4-B3A680D2D942}" dt="2022-03-08T06:46:49.440" v="5556" actId="6549"/>
          <ac:spMkLst>
            <pc:docMk/>
            <pc:sldMk cId="4126634474" sldId="268"/>
            <ac:spMk id="3" creationId="{753D140D-C6E2-4E98-B66F-2105BFFEA0B8}"/>
          </ac:spMkLst>
        </pc:spChg>
      </pc:sldChg>
      <pc:sldChg chg="del">
        <pc:chgData name="Kenton" userId="bb1a3fe1-1023-411a-9b7d-7e42f2c16f65" providerId="ADAL" clId="{37924BF2-19E1-4B83-BDD4-B3A680D2D942}" dt="2022-03-06T01:14:35.709" v="144" actId="47"/>
        <pc:sldMkLst>
          <pc:docMk/>
          <pc:sldMk cId="1364036988" sldId="269"/>
        </pc:sldMkLst>
      </pc:sldChg>
      <pc:sldChg chg="modSp mod">
        <pc:chgData name="Kenton" userId="bb1a3fe1-1023-411a-9b7d-7e42f2c16f65" providerId="ADAL" clId="{37924BF2-19E1-4B83-BDD4-B3A680D2D942}" dt="2022-03-06T02:28:46.559" v="3707" actId="255"/>
        <pc:sldMkLst>
          <pc:docMk/>
          <pc:sldMk cId="1722297109" sldId="270"/>
        </pc:sldMkLst>
        <pc:spChg chg="mod">
          <ac:chgData name="Kenton" userId="bb1a3fe1-1023-411a-9b7d-7e42f2c16f65" providerId="ADAL" clId="{37924BF2-19E1-4B83-BDD4-B3A680D2D942}" dt="2022-03-06T02:28:46.559" v="3707" actId="255"/>
          <ac:spMkLst>
            <pc:docMk/>
            <pc:sldMk cId="1722297109" sldId="270"/>
            <ac:spMk id="3" creationId="{753D140D-C6E2-4E98-B66F-2105BFFEA0B8}"/>
          </ac:spMkLst>
        </pc:spChg>
      </pc:sldChg>
      <pc:sldChg chg="modSp add mod">
        <pc:chgData name="Kenton" userId="bb1a3fe1-1023-411a-9b7d-7e42f2c16f65" providerId="ADAL" clId="{37924BF2-19E1-4B83-BDD4-B3A680D2D942}" dt="2022-03-08T07:00:01.820" v="5824" actId="20577"/>
        <pc:sldMkLst>
          <pc:docMk/>
          <pc:sldMk cId="3940821722" sldId="271"/>
        </pc:sldMkLst>
        <pc:spChg chg="mod">
          <ac:chgData name="Kenton" userId="bb1a3fe1-1023-411a-9b7d-7e42f2c16f65" providerId="ADAL" clId="{37924BF2-19E1-4B83-BDD4-B3A680D2D942}" dt="2022-03-06T01:06:14.295" v="33" actId="20577"/>
          <ac:spMkLst>
            <pc:docMk/>
            <pc:sldMk cId="3940821722" sldId="271"/>
            <ac:spMk id="2" creationId="{60C3780C-5E7D-4523-817E-C794B6E34A7C}"/>
          </ac:spMkLst>
        </pc:spChg>
        <pc:spChg chg="mod">
          <ac:chgData name="Kenton" userId="bb1a3fe1-1023-411a-9b7d-7e42f2c16f65" providerId="ADAL" clId="{37924BF2-19E1-4B83-BDD4-B3A680D2D942}" dt="2022-03-08T07:00:01.820" v="5824" actId="20577"/>
          <ac:spMkLst>
            <pc:docMk/>
            <pc:sldMk cId="3940821722" sldId="271"/>
            <ac:spMk id="3" creationId="{753D140D-C6E2-4E98-B66F-2105BFFEA0B8}"/>
          </ac:spMkLst>
        </pc:spChg>
      </pc:sldChg>
      <pc:sldChg chg="modSp add mod">
        <pc:chgData name="Kenton" userId="bb1a3fe1-1023-411a-9b7d-7e42f2c16f65" providerId="ADAL" clId="{37924BF2-19E1-4B83-BDD4-B3A680D2D942}" dt="2022-03-08T07:28:13.223" v="5881" actId="20577"/>
        <pc:sldMkLst>
          <pc:docMk/>
          <pc:sldMk cId="310647562" sldId="272"/>
        </pc:sldMkLst>
        <pc:spChg chg="mod">
          <ac:chgData name="Kenton" userId="bb1a3fe1-1023-411a-9b7d-7e42f2c16f65" providerId="ADAL" clId="{37924BF2-19E1-4B83-BDD4-B3A680D2D942}" dt="2022-03-06T01:18:43.191" v="294" actId="20577"/>
          <ac:spMkLst>
            <pc:docMk/>
            <pc:sldMk cId="310647562" sldId="272"/>
            <ac:spMk id="2" creationId="{60C3780C-5E7D-4523-817E-C794B6E34A7C}"/>
          </ac:spMkLst>
        </pc:spChg>
        <pc:spChg chg="mod">
          <ac:chgData name="Kenton" userId="bb1a3fe1-1023-411a-9b7d-7e42f2c16f65" providerId="ADAL" clId="{37924BF2-19E1-4B83-BDD4-B3A680D2D942}" dt="2022-03-08T07:28:13.223" v="5881" actId="20577"/>
          <ac:spMkLst>
            <pc:docMk/>
            <pc:sldMk cId="310647562" sldId="272"/>
            <ac:spMk id="3" creationId="{753D140D-C6E2-4E98-B66F-2105BFFEA0B8}"/>
          </ac:spMkLst>
        </pc:spChg>
      </pc:sldChg>
      <pc:sldChg chg="modSp add mod">
        <pc:chgData name="Kenton" userId="bb1a3fe1-1023-411a-9b7d-7e42f2c16f65" providerId="ADAL" clId="{37924BF2-19E1-4B83-BDD4-B3A680D2D942}" dt="2022-03-08T07:27:35.279" v="5868" actId="20577"/>
        <pc:sldMkLst>
          <pc:docMk/>
          <pc:sldMk cId="1230884607" sldId="273"/>
        </pc:sldMkLst>
        <pc:spChg chg="mod">
          <ac:chgData name="Kenton" userId="bb1a3fe1-1023-411a-9b7d-7e42f2c16f65" providerId="ADAL" clId="{37924BF2-19E1-4B83-BDD4-B3A680D2D942}" dt="2022-03-06T01:39:53.733" v="620" actId="313"/>
          <ac:spMkLst>
            <pc:docMk/>
            <pc:sldMk cId="1230884607" sldId="273"/>
            <ac:spMk id="2" creationId="{60C3780C-5E7D-4523-817E-C794B6E34A7C}"/>
          </ac:spMkLst>
        </pc:spChg>
        <pc:spChg chg="mod">
          <ac:chgData name="Kenton" userId="bb1a3fe1-1023-411a-9b7d-7e42f2c16f65" providerId="ADAL" clId="{37924BF2-19E1-4B83-BDD4-B3A680D2D942}" dt="2022-03-08T07:27:35.279" v="5868" actId="20577"/>
          <ac:spMkLst>
            <pc:docMk/>
            <pc:sldMk cId="1230884607" sldId="273"/>
            <ac:spMk id="3" creationId="{753D140D-C6E2-4E98-B66F-2105BFFEA0B8}"/>
          </ac:spMkLst>
        </pc:spChg>
      </pc:sldChg>
      <pc:sldChg chg="addSp delSp modSp add mod">
        <pc:chgData name="Kenton" userId="bb1a3fe1-1023-411a-9b7d-7e42f2c16f65" providerId="ADAL" clId="{37924BF2-19E1-4B83-BDD4-B3A680D2D942}" dt="2022-03-06T01:52:03.679" v="1526" actId="115"/>
        <pc:sldMkLst>
          <pc:docMk/>
          <pc:sldMk cId="1083423266" sldId="274"/>
        </pc:sldMkLst>
        <pc:spChg chg="mod">
          <ac:chgData name="Kenton" userId="bb1a3fe1-1023-411a-9b7d-7e42f2c16f65" providerId="ADAL" clId="{37924BF2-19E1-4B83-BDD4-B3A680D2D942}" dt="2022-03-06T01:43:46.838" v="1032" actId="20577"/>
          <ac:spMkLst>
            <pc:docMk/>
            <pc:sldMk cId="1083423266" sldId="274"/>
            <ac:spMk id="2" creationId="{60C3780C-5E7D-4523-817E-C794B6E34A7C}"/>
          </ac:spMkLst>
        </pc:spChg>
        <pc:spChg chg="mod">
          <ac:chgData name="Kenton" userId="bb1a3fe1-1023-411a-9b7d-7e42f2c16f65" providerId="ADAL" clId="{37924BF2-19E1-4B83-BDD4-B3A680D2D942}" dt="2022-03-06T01:52:03.679" v="1526" actId="115"/>
          <ac:spMkLst>
            <pc:docMk/>
            <pc:sldMk cId="1083423266" sldId="274"/>
            <ac:spMk id="3" creationId="{753D140D-C6E2-4E98-B66F-2105BFFEA0B8}"/>
          </ac:spMkLst>
        </pc:spChg>
        <pc:picChg chg="add del">
          <ac:chgData name="Kenton" userId="bb1a3fe1-1023-411a-9b7d-7e42f2c16f65" providerId="ADAL" clId="{37924BF2-19E1-4B83-BDD4-B3A680D2D942}" dt="2022-03-06T01:45:55.666" v="1104" actId="478"/>
          <ac:picMkLst>
            <pc:docMk/>
            <pc:sldMk cId="1083423266" sldId="274"/>
            <ac:picMk id="5" creationId="{B16FF34C-A627-47F6-9C6C-EE87AE7AADD4}"/>
          </ac:picMkLst>
        </pc:picChg>
        <pc:picChg chg="add mod modCrop">
          <ac:chgData name="Kenton" userId="bb1a3fe1-1023-411a-9b7d-7e42f2c16f65" providerId="ADAL" clId="{37924BF2-19E1-4B83-BDD4-B3A680D2D942}" dt="2022-03-06T01:47:05.160" v="1117" actId="1076"/>
          <ac:picMkLst>
            <pc:docMk/>
            <pc:sldMk cId="1083423266" sldId="274"/>
            <ac:picMk id="7" creationId="{CEF75FA7-721D-43C2-966B-771F2ACBEB64}"/>
          </ac:picMkLst>
        </pc:picChg>
      </pc:sldChg>
      <pc:sldChg chg="addSp delSp modSp add mod">
        <pc:chgData name="Kenton" userId="bb1a3fe1-1023-411a-9b7d-7e42f2c16f65" providerId="ADAL" clId="{37924BF2-19E1-4B83-BDD4-B3A680D2D942}" dt="2022-03-08T07:24:17.022" v="5853" actId="20577"/>
        <pc:sldMkLst>
          <pc:docMk/>
          <pc:sldMk cId="693860240" sldId="275"/>
        </pc:sldMkLst>
        <pc:spChg chg="mod">
          <ac:chgData name="Kenton" userId="bb1a3fe1-1023-411a-9b7d-7e42f2c16f65" providerId="ADAL" clId="{37924BF2-19E1-4B83-BDD4-B3A680D2D942}" dt="2022-03-08T01:40:30.971" v="4358" actId="20577"/>
          <ac:spMkLst>
            <pc:docMk/>
            <pc:sldMk cId="693860240" sldId="275"/>
            <ac:spMk id="2" creationId="{60C3780C-5E7D-4523-817E-C794B6E34A7C}"/>
          </ac:spMkLst>
        </pc:spChg>
        <pc:spChg chg="mod">
          <ac:chgData name="Kenton" userId="bb1a3fe1-1023-411a-9b7d-7e42f2c16f65" providerId="ADAL" clId="{37924BF2-19E1-4B83-BDD4-B3A680D2D942}" dt="2022-03-08T07:24:17.022" v="5853" actId="20577"/>
          <ac:spMkLst>
            <pc:docMk/>
            <pc:sldMk cId="693860240" sldId="275"/>
            <ac:spMk id="3" creationId="{753D140D-C6E2-4E98-B66F-2105BFFEA0B8}"/>
          </ac:spMkLst>
        </pc:spChg>
        <pc:picChg chg="add mod modCrop">
          <ac:chgData name="Kenton" userId="bb1a3fe1-1023-411a-9b7d-7e42f2c16f65" providerId="ADAL" clId="{37924BF2-19E1-4B83-BDD4-B3A680D2D942}" dt="2022-03-06T02:03:22.091" v="2185" actId="1076"/>
          <ac:picMkLst>
            <pc:docMk/>
            <pc:sldMk cId="693860240" sldId="275"/>
            <ac:picMk id="5" creationId="{D8A39BDA-169E-410C-8C5A-544C91461AD3}"/>
          </ac:picMkLst>
        </pc:picChg>
        <pc:picChg chg="del">
          <ac:chgData name="Kenton" userId="bb1a3fe1-1023-411a-9b7d-7e42f2c16f65" providerId="ADAL" clId="{37924BF2-19E1-4B83-BDD4-B3A680D2D942}" dt="2022-03-06T01:52:32.753" v="1546" actId="478"/>
          <ac:picMkLst>
            <pc:docMk/>
            <pc:sldMk cId="693860240" sldId="275"/>
            <ac:picMk id="7" creationId="{CEF75FA7-721D-43C2-966B-771F2ACBEB64}"/>
          </ac:picMkLst>
        </pc:picChg>
      </pc:sldChg>
      <pc:sldChg chg="addSp delSp modSp add mod">
        <pc:chgData name="Kenton" userId="bb1a3fe1-1023-411a-9b7d-7e42f2c16f65" providerId="ADAL" clId="{37924BF2-19E1-4B83-BDD4-B3A680D2D942}" dt="2022-03-08T01:40:35.021" v="4359" actId="20577"/>
        <pc:sldMkLst>
          <pc:docMk/>
          <pc:sldMk cId="1486936474" sldId="276"/>
        </pc:sldMkLst>
        <pc:spChg chg="mod">
          <ac:chgData name="Kenton" userId="bb1a3fe1-1023-411a-9b7d-7e42f2c16f65" providerId="ADAL" clId="{37924BF2-19E1-4B83-BDD4-B3A680D2D942}" dt="2022-03-08T01:40:35.021" v="4359" actId="20577"/>
          <ac:spMkLst>
            <pc:docMk/>
            <pc:sldMk cId="1486936474" sldId="276"/>
            <ac:spMk id="2" creationId="{60C3780C-5E7D-4523-817E-C794B6E34A7C}"/>
          </ac:spMkLst>
        </pc:spChg>
        <pc:spChg chg="mod">
          <ac:chgData name="Kenton" userId="bb1a3fe1-1023-411a-9b7d-7e42f2c16f65" providerId="ADAL" clId="{37924BF2-19E1-4B83-BDD4-B3A680D2D942}" dt="2022-03-06T02:13:45.518" v="2764" actId="115"/>
          <ac:spMkLst>
            <pc:docMk/>
            <pc:sldMk cId="1486936474" sldId="276"/>
            <ac:spMk id="3" creationId="{753D140D-C6E2-4E98-B66F-2105BFFEA0B8}"/>
          </ac:spMkLst>
        </pc:spChg>
        <pc:spChg chg="add mod">
          <ac:chgData name="Kenton" userId="bb1a3fe1-1023-411a-9b7d-7e42f2c16f65" providerId="ADAL" clId="{37924BF2-19E1-4B83-BDD4-B3A680D2D942}" dt="2022-03-06T02:13:22.096" v="2761" actId="14100"/>
          <ac:spMkLst>
            <pc:docMk/>
            <pc:sldMk cId="1486936474" sldId="276"/>
            <ac:spMk id="7" creationId="{9E386089-C637-47C7-919E-3513D4A387E4}"/>
          </ac:spMkLst>
        </pc:spChg>
        <pc:spChg chg="add mod">
          <ac:chgData name="Kenton" userId="bb1a3fe1-1023-411a-9b7d-7e42f2c16f65" providerId="ADAL" clId="{37924BF2-19E1-4B83-BDD4-B3A680D2D942}" dt="2022-03-06T02:13:29.716" v="2763" actId="1076"/>
          <ac:spMkLst>
            <pc:docMk/>
            <pc:sldMk cId="1486936474" sldId="276"/>
            <ac:spMk id="8" creationId="{DEFD712B-4468-4F16-AAD7-7121F125D2AF}"/>
          </ac:spMkLst>
        </pc:spChg>
        <pc:spChg chg="add mod">
          <ac:chgData name="Kenton" userId="bb1a3fe1-1023-411a-9b7d-7e42f2c16f65" providerId="ADAL" clId="{37924BF2-19E1-4B83-BDD4-B3A680D2D942}" dt="2022-03-06T02:12:01.051" v="2707" actId="1076"/>
          <ac:spMkLst>
            <pc:docMk/>
            <pc:sldMk cId="1486936474" sldId="276"/>
            <ac:spMk id="9" creationId="{BAE88115-E35F-4B61-A69D-626103AB33EA}"/>
          </ac:spMkLst>
        </pc:spChg>
        <pc:picChg chg="del">
          <ac:chgData name="Kenton" userId="bb1a3fe1-1023-411a-9b7d-7e42f2c16f65" providerId="ADAL" clId="{37924BF2-19E1-4B83-BDD4-B3A680D2D942}" dt="2022-03-06T02:03:52.324" v="2232" actId="478"/>
          <ac:picMkLst>
            <pc:docMk/>
            <pc:sldMk cId="1486936474" sldId="276"/>
            <ac:picMk id="5" creationId="{D8A39BDA-169E-410C-8C5A-544C91461AD3}"/>
          </ac:picMkLst>
        </pc:picChg>
        <pc:picChg chg="add mod modCrop">
          <ac:chgData name="Kenton" userId="bb1a3fe1-1023-411a-9b7d-7e42f2c16f65" providerId="ADAL" clId="{37924BF2-19E1-4B83-BDD4-B3A680D2D942}" dt="2022-03-06T02:11:09.319" v="2700" actId="1076"/>
          <ac:picMkLst>
            <pc:docMk/>
            <pc:sldMk cId="1486936474" sldId="276"/>
            <ac:picMk id="6" creationId="{2968CF73-6EEA-4E03-944C-9D271144F659}"/>
          </ac:picMkLst>
        </pc:picChg>
      </pc:sldChg>
      <pc:sldChg chg="addSp delSp modSp add mod">
        <pc:chgData name="Kenton" userId="bb1a3fe1-1023-411a-9b7d-7e42f2c16f65" providerId="ADAL" clId="{37924BF2-19E1-4B83-BDD4-B3A680D2D942}" dt="2022-03-08T07:25:41.596" v="5854" actId="6549"/>
        <pc:sldMkLst>
          <pc:docMk/>
          <pc:sldMk cId="2145637012" sldId="277"/>
        </pc:sldMkLst>
        <pc:spChg chg="mod">
          <ac:chgData name="Kenton" userId="bb1a3fe1-1023-411a-9b7d-7e42f2c16f65" providerId="ADAL" clId="{37924BF2-19E1-4B83-BDD4-B3A680D2D942}" dt="2022-03-08T01:40:39.086" v="4360" actId="20577"/>
          <ac:spMkLst>
            <pc:docMk/>
            <pc:sldMk cId="2145637012" sldId="277"/>
            <ac:spMk id="2" creationId="{60C3780C-5E7D-4523-817E-C794B6E34A7C}"/>
          </ac:spMkLst>
        </pc:spChg>
        <pc:spChg chg="mod">
          <ac:chgData name="Kenton" userId="bb1a3fe1-1023-411a-9b7d-7e42f2c16f65" providerId="ADAL" clId="{37924BF2-19E1-4B83-BDD4-B3A680D2D942}" dt="2022-03-08T07:25:41.596" v="5854" actId="6549"/>
          <ac:spMkLst>
            <pc:docMk/>
            <pc:sldMk cId="2145637012" sldId="277"/>
            <ac:spMk id="3" creationId="{753D140D-C6E2-4E98-B66F-2105BFFEA0B8}"/>
          </ac:spMkLst>
        </pc:spChg>
        <pc:spChg chg="del">
          <ac:chgData name="Kenton" userId="bb1a3fe1-1023-411a-9b7d-7e42f2c16f65" providerId="ADAL" clId="{37924BF2-19E1-4B83-BDD4-B3A680D2D942}" dt="2022-03-06T02:14:37.512" v="2842" actId="478"/>
          <ac:spMkLst>
            <pc:docMk/>
            <pc:sldMk cId="2145637012" sldId="277"/>
            <ac:spMk id="7" creationId="{9E386089-C637-47C7-919E-3513D4A387E4}"/>
          </ac:spMkLst>
        </pc:spChg>
        <pc:spChg chg="del">
          <ac:chgData name="Kenton" userId="bb1a3fe1-1023-411a-9b7d-7e42f2c16f65" providerId="ADAL" clId="{37924BF2-19E1-4B83-BDD4-B3A680D2D942}" dt="2022-03-06T02:14:39.235" v="2844" actId="478"/>
          <ac:spMkLst>
            <pc:docMk/>
            <pc:sldMk cId="2145637012" sldId="277"/>
            <ac:spMk id="8" creationId="{DEFD712B-4468-4F16-AAD7-7121F125D2AF}"/>
          </ac:spMkLst>
        </pc:spChg>
        <pc:spChg chg="del">
          <ac:chgData name="Kenton" userId="bb1a3fe1-1023-411a-9b7d-7e42f2c16f65" providerId="ADAL" clId="{37924BF2-19E1-4B83-BDD4-B3A680D2D942}" dt="2022-03-06T02:14:38.549" v="2843" actId="478"/>
          <ac:spMkLst>
            <pc:docMk/>
            <pc:sldMk cId="2145637012" sldId="277"/>
            <ac:spMk id="9" creationId="{BAE88115-E35F-4B61-A69D-626103AB33EA}"/>
          </ac:spMkLst>
        </pc:spChg>
        <pc:picChg chg="add mod modCrop">
          <ac:chgData name="Kenton" userId="bb1a3fe1-1023-411a-9b7d-7e42f2c16f65" providerId="ADAL" clId="{37924BF2-19E1-4B83-BDD4-B3A680D2D942}" dt="2022-03-06T02:23:44.276" v="3471" actId="1076"/>
          <ac:picMkLst>
            <pc:docMk/>
            <pc:sldMk cId="2145637012" sldId="277"/>
            <ac:picMk id="5" creationId="{28D1177F-34B3-4EF1-BCD5-6667683469D1}"/>
          </ac:picMkLst>
        </pc:picChg>
        <pc:picChg chg="del">
          <ac:chgData name="Kenton" userId="bb1a3fe1-1023-411a-9b7d-7e42f2c16f65" providerId="ADAL" clId="{37924BF2-19E1-4B83-BDD4-B3A680D2D942}" dt="2022-03-06T02:14:36.329" v="2841" actId="478"/>
          <ac:picMkLst>
            <pc:docMk/>
            <pc:sldMk cId="2145637012" sldId="277"/>
            <ac:picMk id="6" creationId="{2968CF73-6EEA-4E03-944C-9D271144F659}"/>
          </ac:picMkLst>
        </pc:picChg>
      </pc:sldChg>
      <pc:sldChg chg="addSp delSp modSp add mod">
        <pc:chgData name="Kenton" userId="bb1a3fe1-1023-411a-9b7d-7e42f2c16f65" providerId="ADAL" clId="{37924BF2-19E1-4B83-BDD4-B3A680D2D942}" dt="2022-03-08T01:40:23.568" v="4357" actId="115"/>
        <pc:sldMkLst>
          <pc:docMk/>
          <pc:sldMk cId="1051766220" sldId="278"/>
        </pc:sldMkLst>
        <pc:spChg chg="mod">
          <ac:chgData name="Kenton" userId="bb1a3fe1-1023-411a-9b7d-7e42f2c16f65" providerId="ADAL" clId="{37924BF2-19E1-4B83-BDD4-B3A680D2D942}" dt="2022-03-08T01:36:45.408" v="3805" actId="20577"/>
          <ac:spMkLst>
            <pc:docMk/>
            <pc:sldMk cId="1051766220" sldId="278"/>
            <ac:spMk id="2" creationId="{60C3780C-5E7D-4523-817E-C794B6E34A7C}"/>
          </ac:spMkLst>
        </pc:spChg>
        <pc:spChg chg="mod">
          <ac:chgData name="Kenton" userId="bb1a3fe1-1023-411a-9b7d-7e42f2c16f65" providerId="ADAL" clId="{37924BF2-19E1-4B83-BDD4-B3A680D2D942}" dt="2022-03-08T01:40:23.568" v="4357" actId="115"/>
          <ac:spMkLst>
            <pc:docMk/>
            <pc:sldMk cId="1051766220" sldId="278"/>
            <ac:spMk id="3" creationId="{753D140D-C6E2-4E98-B66F-2105BFFEA0B8}"/>
          </ac:spMkLst>
        </pc:spChg>
        <pc:picChg chg="add mod">
          <ac:chgData name="Kenton" userId="bb1a3fe1-1023-411a-9b7d-7e42f2c16f65" providerId="ADAL" clId="{37924BF2-19E1-4B83-BDD4-B3A680D2D942}" dt="2022-03-08T01:37:40.569" v="3809" actId="1076"/>
          <ac:picMkLst>
            <pc:docMk/>
            <pc:sldMk cId="1051766220" sldId="278"/>
            <ac:picMk id="4" creationId="{5E160EEF-A2E7-4628-929C-D73CD873C9DF}"/>
          </ac:picMkLst>
        </pc:picChg>
        <pc:picChg chg="del">
          <ac:chgData name="Kenton" userId="bb1a3fe1-1023-411a-9b7d-7e42f2c16f65" providerId="ADAL" clId="{37924BF2-19E1-4B83-BDD4-B3A680D2D942}" dt="2022-03-08T01:36:47.496" v="3806" actId="478"/>
          <ac:picMkLst>
            <pc:docMk/>
            <pc:sldMk cId="1051766220" sldId="278"/>
            <ac:picMk id="5" creationId="{D8A39BDA-169E-410C-8C5A-544C91461AD3}"/>
          </ac:picMkLst>
        </pc:picChg>
      </pc:sldChg>
      <pc:sldChg chg="addSp delSp modSp add mod">
        <pc:chgData name="Kenton" userId="bb1a3fe1-1023-411a-9b7d-7e42f2c16f65" providerId="ADAL" clId="{37924BF2-19E1-4B83-BDD4-B3A680D2D942}" dt="2022-03-08T07:26:56.677" v="5857" actId="6549"/>
        <pc:sldMkLst>
          <pc:docMk/>
          <pc:sldMk cId="60532075" sldId="279"/>
        </pc:sldMkLst>
        <pc:spChg chg="mod">
          <ac:chgData name="Kenton" userId="bb1a3fe1-1023-411a-9b7d-7e42f2c16f65" providerId="ADAL" clId="{37924BF2-19E1-4B83-BDD4-B3A680D2D942}" dt="2022-03-08T01:41:04.871" v="4389" actId="20577"/>
          <ac:spMkLst>
            <pc:docMk/>
            <pc:sldMk cId="60532075" sldId="279"/>
            <ac:spMk id="2" creationId="{60C3780C-5E7D-4523-817E-C794B6E34A7C}"/>
          </ac:spMkLst>
        </pc:spChg>
        <pc:spChg chg="mod">
          <ac:chgData name="Kenton" userId="bb1a3fe1-1023-411a-9b7d-7e42f2c16f65" providerId="ADAL" clId="{37924BF2-19E1-4B83-BDD4-B3A680D2D942}" dt="2022-03-08T07:26:56.677" v="5857" actId="6549"/>
          <ac:spMkLst>
            <pc:docMk/>
            <pc:sldMk cId="60532075" sldId="279"/>
            <ac:spMk id="3" creationId="{753D140D-C6E2-4E98-B66F-2105BFFEA0B8}"/>
          </ac:spMkLst>
        </pc:spChg>
        <pc:picChg chg="del">
          <ac:chgData name="Kenton" userId="bb1a3fe1-1023-411a-9b7d-7e42f2c16f65" providerId="ADAL" clId="{37924BF2-19E1-4B83-BDD4-B3A680D2D942}" dt="2022-03-08T01:41:07.410" v="4390" actId="478"/>
          <ac:picMkLst>
            <pc:docMk/>
            <pc:sldMk cId="60532075" sldId="279"/>
            <ac:picMk id="5" creationId="{28D1177F-34B3-4EF1-BCD5-6667683469D1}"/>
          </ac:picMkLst>
        </pc:picChg>
        <pc:picChg chg="add mod modCrop">
          <ac:chgData name="Kenton" userId="bb1a3fe1-1023-411a-9b7d-7e42f2c16f65" providerId="ADAL" clId="{37924BF2-19E1-4B83-BDD4-B3A680D2D942}" dt="2022-03-08T01:44:29.954" v="4545" actId="1076"/>
          <ac:picMkLst>
            <pc:docMk/>
            <pc:sldMk cId="60532075" sldId="279"/>
            <ac:picMk id="6" creationId="{8F092E00-77A0-4FA7-86E0-2DD4FCA3B3CE}"/>
          </ac:picMkLst>
        </pc:picChg>
      </pc:sldChg>
      <pc:sldChg chg="modSp add mod">
        <pc:chgData name="Kenton" userId="bb1a3fe1-1023-411a-9b7d-7e42f2c16f65" providerId="ADAL" clId="{37924BF2-19E1-4B83-BDD4-B3A680D2D942}" dt="2022-03-08T06:45:21.629" v="5480" actId="20577"/>
        <pc:sldMkLst>
          <pc:docMk/>
          <pc:sldMk cId="2082431458" sldId="280"/>
        </pc:sldMkLst>
        <pc:spChg chg="mod">
          <ac:chgData name="Kenton" userId="bb1a3fe1-1023-411a-9b7d-7e42f2c16f65" providerId="ADAL" clId="{37924BF2-19E1-4B83-BDD4-B3A680D2D942}" dt="2022-03-08T06:43:09.582" v="5457" actId="20577"/>
          <ac:spMkLst>
            <pc:docMk/>
            <pc:sldMk cId="2082431458" sldId="280"/>
            <ac:spMk id="2" creationId="{60C3780C-5E7D-4523-817E-C794B6E34A7C}"/>
          </ac:spMkLst>
        </pc:spChg>
        <pc:spChg chg="mod">
          <ac:chgData name="Kenton" userId="bb1a3fe1-1023-411a-9b7d-7e42f2c16f65" providerId="ADAL" clId="{37924BF2-19E1-4B83-BDD4-B3A680D2D942}" dt="2022-03-08T06:45:21.629" v="5480" actId="20577"/>
          <ac:spMkLst>
            <pc:docMk/>
            <pc:sldMk cId="2082431458" sldId="280"/>
            <ac:spMk id="3" creationId="{753D140D-C6E2-4E98-B66F-2105BFFEA0B8}"/>
          </ac:spMkLst>
        </pc:spChg>
      </pc:sldChg>
      <pc:sldChg chg="modSp add mod">
        <pc:chgData name="Kenton" userId="bb1a3fe1-1023-411a-9b7d-7e42f2c16f65" providerId="ADAL" clId="{37924BF2-19E1-4B83-BDD4-B3A680D2D942}" dt="2022-03-08T06:59:41.875" v="5806" actId="20577"/>
        <pc:sldMkLst>
          <pc:docMk/>
          <pc:sldMk cId="764894646" sldId="281"/>
        </pc:sldMkLst>
        <pc:spChg chg="mod">
          <ac:chgData name="Kenton" userId="bb1a3fe1-1023-411a-9b7d-7e42f2c16f65" providerId="ADAL" clId="{37924BF2-19E1-4B83-BDD4-B3A680D2D942}" dt="2022-03-08T06:58:51.579" v="5632" actId="20577"/>
          <ac:spMkLst>
            <pc:docMk/>
            <pc:sldMk cId="764894646" sldId="281"/>
            <ac:spMk id="2" creationId="{60C3780C-5E7D-4523-817E-C794B6E34A7C}"/>
          </ac:spMkLst>
        </pc:spChg>
        <pc:spChg chg="mod">
          <ac:chgData name="Kenton" userId="bb1a3fe1-1023-411a-9b7d-7e42f2c16f65" providerId="ADAL" clId="{37924BF2-19E1-4B83-BDD4-B3A680D2D942}" dt="2022-03-08T06:59:41.875" v="5806" actId="20577"/>
          <ac:spMkLst>
            <pc:docMk/>
            <pc:sldMk cId="764894646" sldId="281"/>
            <ac:spMk id="3" creationId="{753D140D-C6E2-4E98-B66F-2105BFFEA0B8}"/>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4F6A-979E-43C1-A7B4-7CE832B46395}"/>
              </a:ext>
            </a:extLst>
          </p:cNvPr>
          <p:cNvSpPr>
            <a:spLocks noGrp="1"/>
          </p:cNvSpPr>
          <p:nvPr>
            <p:ph type="ctrTitle"/>
          </p:nvPr>
        </p:nvSpPr>
        <p:spPr>
          <a:xfrm>
            <a:off x="592509" y="244505"/>
            <a:ext cx="8987327" cy="1757333"/>
          </a:xfrm>
        </p:spPr>
        <p:txBody>
          <a:bodyPr anchor="t" anchorCtr="0">
            <a:normAutofit/>
          </a:bodyPr>
          <a:lstStyle>
            <a:lvl1pPr algn="l">
              <a:defRPr sz="48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DC47EF4E-A79D-4408-984A-ADA23DA63EB3}"/>
              </a:ext>
            </a:extLst>
          </p:cNvPr>
          <p:cNvSpPr>
            <a:spLocks noGrp="1"/>
          </p:cNvSpPr>
          <p:nvPr>
            <p:ph type="subTitle" idx="1"/>
          </p:nvPr>
        </p:nvSpPr>
        <p:spPr>
          <a:xfrm>
            <a:off x="1524000" y="3602038"/>
            <a:ext cx="676542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10EEAF9-962F-4BBE-BA94-5333E090420C}"/>
              </a:ext>
            </a:extLst>
          </p:cNvPr>
          <p:cNvSpPr>
            <a:spLocks noGrp="1"/>
          </p:cNvSpPr>
          <p:nvPr>
            <p:ph type="dt" sz="half" idx="10"/>
          </p:nvPr>
        </p:nvSpPr>
        <p:spPr/>
        <p:txBody>
          <a:bodyPr/>
          <a:lstStyle/>
          <a:p>
            <a:fld id="{4775D626-6614-45D7-A557-F2562A8DFDCB}" type="datetimeFigureOut">
              <a:rPr lang="en-AU" smtClean="0"/>
              <a:t>10/03/2022</a:t>
            </a:fld>
            <a:endParaRPr lang="en-AU"/>
          </a:p>
        </p:txBody>
      </p:sp>
      <p:sp>
        <p:nvSpPr>
          <p:cNvPr id="5" name="Footer Placeholder 4">
            <a:extLst>
              <a:ext uri="{FF2B5EF4-FFF2-40B4-BE49-F238E27FC236}">
                <a16:creationId xmlns:a16="http://schemas.microsoft.com/office/drawing/2014/main" id="{84CA2E80-9868-4E77-9AD8-0B86046E8E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FBE892-EFF6-45BA-B586-AE7523BB8014}"/>
              </a:ext>
            </a:extLst>
          </p:cNvPr>
          <p:cNvSpPr>
            <a:spLocks noGrp="1"/>
          </p:cNvSpPr>
          <p:nvPr>
            <p:ph type="sldNum" sz="quarter" idx="12"/>
          </p:nvPr>
        </p:nvSpPr>
        <p:spPr/>
        <p:txBody>
          <a:bodyPr/>
          <a:lstStyle/>
          <a:p>
            <a:fld id="{BFCDD0D8-E5C9-4AB2-AAAD-2A6F43B4DF14}" type="slidenum">
              <a:rPr lang="en-AU" smtClean="0"/>
              <a:t>‹#›</a:t>
            </a:fld>
            <a:endParaRPr lang="en-AU"/>
          </a:p>
        </p:txBody>
      </p:sp>
      <p:pic>
        <p:nvPicPr>
          <p:cNvPr id="11" name="Picture 10">
            <a:extLst>
              <a:ext uri="{FF2B5EF4-FFF2-40B4-BE49-F238E27FC236}">
                <a16:creationId xmlns:a16="http://schemas.microsoft.com/office/drawing/2014/main" id="{B4B3E8A2-73C1-42A8-B76D-E3AF871A4C4C}"/>
              </a:ext>
            </a:extLst>
          </p:cNvPr>
          <p:cNvPicPr>
            <a:picLocks noChangeAspect="1"/>
          </p:cNvPicPr>
          <p:nvPr userDrawn="1"/>
        </p:nvPicPr>
        <p:blipFill>
          <a:blip r:embed="rId2"/>
          <a:stretch>
            <a:fillRect/>
          </a:stretch>
        </p:blipFill>
        <p:spPr>
          <a:xfrm>
            <a:off x="296254" y="1825404"/>
            <a:ext cx="11599491" cy="5032596"/>
          </a:xfrm>
          <a:prstGeom prst="rect">
            <a:avLst/>
          </a:prstGeom>
        </p:spPr>
      </p:pic>
      <p:pic>
        <p:nvPicPr>
          <p:cNvPr id="7" name="Picture 6">
            <a:extLst>
              <a:ext uri="{FF2B5EF4-FFF2-40B4-BE49-F238E27FC236}">
                <a16:creationId xmlns:a16="http://schemas.microsoft.com/office/drawing/2014/main" id="{929A9BDC-9F0C-4E58-B7FF-B877427D5818}"/>
              </a:ext>
            </a:extLst>
          </p:cNvPr>
          <p:cNvPicPr>
            <a:picLocks noChangeAspect="1"/>
          </p:cNvPicPr>
          <p:nvPr userDrawn="1"/>
        </p:nvPicPr>
        <p:blipFill>
          <a:blip r:embed="rId3">
            <a:extLst>
              <a:ext uri="{28A0092B-C50C-407E-A947-70E740481C1C}">
                <a14:useLocalDpi xmlns:a14="http://schemas.microsoft.com/office/drawing/2010/main" val="0"/>
              </a:ext>
            </a:extLst>
          </a:blip>
          <a:srcRect l="12370" r="11340"/>
          <a:stretch>
            <a:fillRect/>
          </a:stretch>
        </p:blipFill>
        <p:spPr>
          <a:xfrm>
            <a:off x="9906783" y="182906"/>
            <a:ext cx="2185070" cy="2449199"/>
          </a:xfrm>
          <a:prstGeom prst="rect">
            <a:avLst/>
          </a:prstGeom>
        </p:spPr>
      </p:pic>
    </p:spTree>
    <p:extLst>
      <p:ext uri="{BB962C8B-B14F-4D97-AF65-F5344CB8AC3E}">
        <p14:creationId xmlns:p14="http://schemas.microsoft.com/office/powerpoint/2010/main" val="2422437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1D592-3D2C-49D2-A8F1-DDC7BE8A427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8D5D6AF-A505-43C4-BAE2-FABFA7CA8B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169F3F1-5237-4A53-A759-E4B5169FD3DD}"/>
              </a:ext>
            </a:extLst>
          </p:cNvPr>
          <p:cNvSpPr>
            <a:spLocks noGrp="1"/>
          </p:cNvSpPr>
          <p:nvPr>
            <p:ph type="dt" sz="half" idx="10"/>
          </p:nvPr>
        </p:nvSpPr>
        <p:spPr/>
        <p:txBody>
          <a:bodyPr/>
          <a:lstStyle/>
          <a:p>
            <a:fld id="{4775D626-6614-45D7-A557-F2562A8DFDCB}" type="datetimeFigureOut">
              <a:rPr lang="en-AU" smtClean="0"/>
              <a:t>10/03/2022</a:t>
            </a:fld>
            <a:endParaRPr lang="en-AU"/>
          </a:p>
        </p:txBody>
      </p:sp>
      <p:sp>
        <p:nvSpPr>
          <p:cNvPr id="5" name="Footer Placeholder 4">
            <a:extLst>
              <a:ext uri="{FF2B5EF4-FFF2-40B4-BE49-F238E27FC236}">
                <a16:creationId xmlns:a16="http://schemas.microsoft.com/office/drawing/2014/main" id="{4D1A78C8-9402-4A0C-9158-79F04782344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5641122-17D1-4584-A94D-0659CEF51CC6}"/>
              </a:ext>
            </a:extLst>
          </p:cNvPr>
          <p:cNvSpPr>
            <a:spLocks noGrp="1"/>
          </p:cNvSpPr>
          <p:nvPr>
            <p:ph type="sldNum" sz="quarter" idx="12"/>
          </p:nvPr>
        </p:nvSpPr>
        <p:spPr/>
        <p:txBody>
          <a:bodyPr/>
          <a:lstStyle/>
          <a:p>
            <a:fld id="{BFCDD0D8-E5C9-4AB2-AAAD-2A6F43B4DF14}" type="slidenum">
              <a:rPr lang="en-AU" smtClean="0"/>
              <a:t>‹#›</a:t>
            </a:fld>
            <a:endParaRPr lang="en-AU"/>
          </a:p>
        </p:txBody>
      </p:sp>
    </p:spTree>
    <p:extLst>
      <p:ext uri="{BB962C8B-B14F-4D97-AF65-F5344CB8AC3E}">
        <p14:creationId xmlns:p14="http://schemas.microsoft.com/office/powerpoint/2010/main" val="162002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7F8D61-6307-401D-BF51-49736D0CDD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5BA029E-537E-496A-A114-A444B260ED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2A4B32F-FE98-4C03-B2DA-DD660ADABC54}"/>
              </a:ext>
            </a:extLst>
          </p:cNvPr>
          <p:cNvSpPr>
            <a:spLocks noGrp="1"/>
          </p:cNvSpPr>
          <p:nvPr>
            <p:ph type="dt" sz="half" idx="10"/>
          </p:nvPr>
        </p:nvSpPr>
        <p:spPr/>
        <p:txBody>
          <a:bodyPr/>
          <a:lstStyle/>
          <a:p>
            <a:fld id="{4775D626-6614-45D7-A557-F2562A8DFDCB}" type="datetimeFigureOut">
              <a:rPr lang="en-AU" smtClean="0"/>
              <a:t>10/03/2022</a:t>
            </a:fld>
            <a:endParaRPr lang="en-AU"/>
          </a:p>
        </p:txBody>
      </p:sp>
      <p:sp>
        <p:nvSpPr>
          <p:cNvPr id="5" name="Footer Placeholder 4">
            <a:extLst>
              <a:ext uri="{FF2B5EF4-FFF2-40B4-BE49-F238E27FC236}">
                <a16:creationId xmlns:a16="http://schemas.microsoft.com/office/drawing/2014/main" id="{C4142446-C491-431A-9D7B-4AC3089E2B3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7772F34-FDD9-4B8C-814D-0943190C397E}"/>
              </a:ext>
            </a:extLst>
          </p:cNvPr>
          <p:cNvSpPr>
            <a:spLocks noGrp="1"/>
          </p:cNvSpPr>
          <p:nvPr>
            <p:ph type="sldNum" sz="quarter" idx="12"/>
          </p:nvPr>
        </p:nvSpPr>
        <p:spPr/>
        <p:txBody>
          <a:bodyPr/>
          <a:lstStyle/>
          <a:p>
            <a:fld id="{BFCDD0D8-E5C9-4AB2-AAAD-2A6F43B4DF14}" type="slidenum">
              <a:rPr lang="en-AU" smtClean="0"/>
              <a:t>‹#›</a:t>
            </a:fld>
            <a:endParaRPr lang="en-AU"/>
          </a:p>
        </p:txBody>
      </p:sp>
    </p:spTree>
    <p:extLst>
      <p:ext uri="{BB962C8B-B14F-4D97-AF65-F5344CB8AC3E}">
        <p14:creationId xmlns:p14="http://schemas.microsoft.com/office/powerpoint/2010/main" val="319392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0D99-104B-4ADE-B04D-78DC383E28C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1D093FB-A062-4440-8D76-A5E72979CF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688E5A0-4407-4ACC-BDA9-5A8B70C8E307}"/>
              </a:ext>
            </a:extLst>
          </p:cNvPr>
          <p:cNvSpPr>
            <a:spLocks noGrp="1"/>
          </p:cNvSpPr>
          <p:nvPr>
            <p:ph type="dt" sz="half" idx="10"/>
          </p:nvPr>
        </p:nvSpPr>
        <p:spPr/>
        <p:txBody>
          <a:bodyPr/>
          <a:lstStyle/>
          <a:p>
            <a:fld id="{4775D626-6614-45D7-A557-F2562A8DFDCB}" type="datetimeFigureOut">
              <a:rPr lang="en-AU" smtClean="0"/>
              <a:t>10/03/2022</a:t>
            </a:fld>
            <a:endParaRPr lang="en-AU"/>
          </a:p>
        </p:txBody>
      </p:sp>
      <p:sp>
        <p:nvSpPr>
          <p:cNvPr id="5" name="Footer Placeholder 4">
            <a:extLst>
              <a:ext uri="{FF2B5EF4-FFF2-40B4-BE49-F238E27FC236}">
                <a16:creationId xmlns:a16="http://schemas.microsoft.com/office/drawing/2014/main" id="{51948A8E-7884-45E3-85C9-B60934FB1D3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5579B66-443C-4ABB-BB19-DFDBC6462689}"/>
              </a:ext>
            </a:extLst>
          </p:cNvPr>
          <p:cNvSpPr>
            <a:spLocks noGrp="1"/>
          </p:cNvSpPr>
          <p:nvPr>
            <p:ph type="sldNum" sz="quarter" idx="12"/>
          </p:nvPr>
        </p:nvSpPr>
        <p:spPr/>
        <p:txBody>
          <a:bodyPr/>
          <a:lstStyle/>
          <a:p>
            <a:fld id="{BFCDD0D8-E5C9-4AB2-AAAD-2A6F43B4DF14}" type="slidenum">
              <a:rPr lang="en-AU" smtClean="0"/>
              <a:t>‹#›</a:t>
            </a:fld>
            <a:endParaRPr lang="en-AU"/>
          </a:p>
        </p:txBody>
      </p:sp>
    </p:spTree>
    <p:extLst>
      <p:ext uri="{BB962C8B-B14F-4D97-AF65-F5344CB8AC3E}">
        <p14:creationId xmlns:p14="http://schemas.microsoft.com/office/powerpoint/2010/main" val="400472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2998-4D04-4D0C-A687-C3B93844BE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52BCB27-DC38-4797-AA34-DDCDE6A49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0C8A25-C868-4ACC-9492-E7E7053B4188}"/>
              </a:ext>
            </a:extLst>
          </p:cNvPr>
          <p:cNvSpPr>
            <a:spLocks noGrp="1"/>
          </p:cNvSpPr>
          <p:nvPr>
            <p:ph type="dt" sz="half" idx="10"/>
          </p:nvPr>
        </p:nvSpPr>
        <p:spPr/>
        <p:txBody>
          <a:bodyPr/>
          <a:lstStyle/>
          <a:p>
            <a:fld id="{4775D626-6614-45D7-A557-F2562A8DFDCB}" type="datetimeFigureOut">
              <a:rPr lang="en-AU" smtClean="0"/>
              <a:t>10/03/2022</a:t>
            </a:fld>
            <a:endParaRPr lang="en-AU"/>
          </a:p>
        </p:txBody>
      </p:sp>
      <p:sp>
        <p:nvSpPr>
          <p:cNvPr id="5" name="Footer Placeholder 4">
            <a:extLst>
              <a:ext uri="{FF2B5EF4-FFF2-40B4-BE49-F238E27FC236}">
                <a16:creationId xmlns:a16="http://schemas.microsoft.com/office/drawing/2014/main" id="{096097A6-1F0D-4FDA-8066-3CE5EE68BD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F2881D9-DADF-4A42-B72F-5479F85DB05D}"/>
              </a:ext>
            </a:extLst>
          </p:cNvPr>
          <p:cNvSpPr>
            <a:spLocks noGrp="1"/>
          </p:cNvSpPr>
          <p:nvPr>
            <p:ph type="sldNum" sz="quarter" idx="12"/>
          </p:nvPr>
        </p:nvSpPr>
        <p:spPr/>
        <p:txBody>
          <a:bodyPr/>
          <a:lstStyle/>
          <a:p>
            <a:fld id="{BFCDD0D8-E5C9-4AB2-AAAD-2A6F43B4DF14}" type="slidenum">
              <a:rPr lang="en-AU" smtClean="0"/>
              <a:t>‹#›</a:t>
            </a:fld>
            <a:endParaRPr lang="en-AU"/>
          </a:p>
        </p:txBody>
      </p:sp>
    </p:spTree>
    <p:extLst>
      <p:ext uri="{BB962C8B-B14F-4D97-AF65-F5344CB8AC3E}">
        <p14:creationId xmlns:p14="http://schemas.microsoft.com/office/powerpoint/2010/main" val="11077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18868-2B31-47E7-BA8D-7BBACBB532D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C9B6D1E-B351-480D-857E-6A4EFA2CC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5AB3CFC-4A10-46D7-8819-C5A031F5F8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7489786-8C8F-4E8B-8A78-5819D6C4656E}"/>
              </a:ext>
            </a:extLst>
          </p:cNvPr>
          <p:cNvSpPr>
            <a:spLocks noGrp="1"/>
          </p:cNvSpPr>
          <p:nvPr>
            <p:ph type="dt" sz="half" idx="10"/>
          </p:nvPr>
        </p:nvSpPr>
        <p:spPr/>
        <p:txBody>
          <a:bodyPr/>
          <a:lstStyle/>
          <a:p>
            <a:fld id="{4775D626-6614-45D7-A557-F2562A8DFDCB}" type="datetimeFigureOut">
              <a:rPr lang="en-AU" smtClean="0"/>
              <a:t>10/03/2022</a:t>
            </a:fld>
            <a:endParaRPr lang="en-AU"/>
          </a:p>
        </p:txBody>
      </p:sp>
      <p:sp>
        <p:nvSpPr>
          <p:cNvPr id="6" name="Footer Placeholder 5">
            <a:extLst>
              <a:ext uri="{FF2B5EF4-FFF2-40B4-BE49-F238E27FC236}">
                <a16:creationId xmlns:a16="http://schemas.microsoft.com/office/drawing/2014/main" id="{AB247303-44BE-4F8F-A366-B69AB8EA3B3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D164CC6-4AEA-4D34-9B6B-22B3129805F4}"/>
              </a:ext>
            </a:extLst>
          </p:cNvPr>
          <p:cNvSpPr>
            <a:spLocks noGrp="1"/>
          </p:cNvSpPr>
          <p:nvPr>
            <p:ph type="sldNum" sz="quarter" idx="12"/>
          </p:nvPr>
        </p:nvSpPr>
        <p:spPr/>
        <p:txBody>
          <a:bodyPr/>
          <a:lstStyle/>
          <a:p>
            <a:fld id="{BFCDD0D8-E5C9-4AB2-AAAD-2A6F43B4DF14}" type="slidenum">
              <a:rPr lang="en-AU" smtClean="0"/>
              <a:t>‹#›</a:t>
            </a:fld>
            <a:endParaRPr lang="en-AU"/>
          </a:p>
        </p:txBody>
      </p:sp>
    </p:spTree>
    <p:extLst>
      <p:ext uri="{BB962C8B-B14F-4D97-AF65-F5344CB8AC3E}">
        <p14:creationId xmlns:p14="http://schemas.microsoft.com/office/powerpoint/2010/main" val="220982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A38AF-58CE-4352-85BF-FB71B999D1E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748E93C-46A9-4A59-AF20-CF8B980DD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837382-FC93-4103-BCAE-CC3900D911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8C3B7EC-D1FB-49B6-BFED-C022ECCE7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D0636-C865-4E93-9650-4CEE18C9ED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E1697E5-1560-4EDF-854F-47E36B50BCE6}"/>
              </a:ext>
            </a:extLst>
          </p:cNvPr>
          <p:cNvSpPr>
            <a:spLocks noGrp="1"/>
          </p:cNvSpPr>
          <p:nvPr>
            <p:ph type="dt" sz="half" idx="10"/>
          </p:nvPr>
        </p:nvSpPr>
        <p:spPr/>
        <p:txBody>
          <a:bodyPr/>
          <a:lstStyle/>
          <a:p>
            <a:fld id="{4775D626-6614-45D7-A557-F2562A8DFDCB}" type="datetimeFigureOut">
              <a:rPr lang="en-AU" smtClean="0"/>
              <a:t>10/03/2022</a:t>
            </a:fld>
            <a:endParaRPr lang="en-AU"/>
          </a:p>
        </p:txBody>
      </p:sp>
      <p:sp>
        <p:nvSpPr>
          <p:cNvPr id="8" name="Footer Placeholder 7">
            <a:extLst>
              <a:ext uri="{FF2B5EF4-FFF2-40B4-BE49-F238E27FC236}">
                <a16:creationId xmlns:a16="http://schemas.microsoft.com/office/drawing/2014/main" id="{2379306B-607E-4F9A-AD6B-0D0E228610E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46B5478-F068-4B43-B56F-FDFB58EFEE09}"/>
              </a:ext>
            </a:extLst>
          </p:cNvPr>
          <p:cNvSpPr>
            <a:spLocks noGrp="1"/>
          </p:cNvSpPr>
          <p:nvPr>
            <p:ph type="sldNum" sz="quarter" idx="12"/>
          </p:nvPr>
        </p:nvSpPr>
        <p:spPr/>
        <p:txBody>
          <a:bodyPr/>
          <a:lstStyle/>
          <a:p>
            <a:fld id="{BFCDD0D8-E5C9-4AB2-AAAD-2A6F43B4DF14}" type="slidenum">
              <a:rPr lang="en-AU" smtClean="0"/>
              <a:t>‹#›</a:t>
            </a:fld>
            <a:endParaRPr lang="en-AU"/>
          </a:p>
        </p:txBody>
      </p:sp>
    </p:spTree>
    <p:extLst>
      <p:ext uri="{BB962C8B-B14F-4D97-AF65-F5344CB8AC3E}">
        <p14:creationId xmlns:p14="http://schemas.microsoft.com/office/powerpoint/2010/main" val="405253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F1587E-0BC2-4F20-B153-B1C7FC6E4916}"/>
              </a:ext>
            </a:extLst>
          </p:cNvPr>
          <p:cNvSpPr>
            <a:spLocks noGrp="1"/>
          </p:cNvSpPr>
          <p:nvPr>
            <p:ph type="dt" sz="half" idx="10"/>
          </p:nvPr>
        </p:nvSpPr>
        <p:spPr/>
        <p:txBody>
          <a:bodyPr/>
          <a:lstStyle/>
          <a:p>
            <a:fld id="{4775D626-6614-45D7-A557-F2562A8DFDCB}" type="datetimeFigureOut">
              <a:rPr lang="en-AU" smtClean="0"/>
              <a:t>10/03/2022</a:t>
            </a:fld>
            <a:endParaRPr lang="en-AU"/>
          </a:p>
        </p:txBody>
      </p:sp>
      <p:sp>
        <p:nvSpPr>
          <p:cNvPr id="4" name="Footer Placeholder 3">
            <a:extLst>
              <a:ext uri="{FF2B5EF4-FFF2-40B4-BE49-F238E27FC236}">
                <a16:creationId xmlns:a16="http://schemas.microsoft.com/office/drawing/2014/main" id="{8C5ABA5E-B7EA-4AC6-BEF8-3A3FA847E07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19CF114-C078-4867-B5F6-23F0C5556202}"/>
              </a:ext>
            </a:extLst>
          </p:cNvPr>
          <p:cNvSpPr>
            <a:spLocks noGrp="1"/>
          </p:cNvSpPr>
          <p:nvPr>
            <p:ph type="sldNum" sz="quarter" idx="12"/>
          </p:nvPr>
        </p:nvSpPr>
        <p:spPr/>
        <p:txBody>
          <a:bodyPr/>
          <a:lstStyle/>
          <a:p>
            <a:fld id="{BFCDD0D8-E5C9-4AB2-AAAD-2A6F43B4DF14}" type="slidenum">
              <a:rPr lang="en-AU" smtClean="0"/>
              <a:t>‹#›</a:t>
            </a:fld>
            <a:endParaRPr lang="en-AU"/>
          </a:p>
        </p:txBody>
      </p:sp>
      <p:pic>
        <p:nvPicPr>
          <p:cNvPr id="6" name="Picture 5">
            <a:extLst>
              <a:ext uri="{FF2B5EF4-FFF2-40B4-BE49-F238E27FC236}">
                <a16:creationId xmlns:a16="http://schemas.microsoft.com/office/drawing/2014/main" id="{667C6F6F-534E-471E-B60F-4FCBAFE041AD}"/>
              </a:ext>
            </a:extLst>
          </p:cNvPr>
          <p:cNvPicPr/>
          <p:nvPr userDrawn="1"/>
        </p:nvPicPr>
        <p:blipFill>
          <a:blip r:embed="rId2">
            <a:extLst>
              <a:ext uri="{28A0092B-C50C-407E-A947-70E740481C1C}">
                <a14:useLocalDpi xmlns:a14="http://schemas.microsoft.com/office/drawing/2010/main" val="0"/>
              </a:ext>
            </a:extLst>
          </a:blip>
          <a:srcRect l="12370" r="11340"/>
          <a:stretch>
            <a:fillRect/>
          </a:stretch>
        </p:blipFill>
        <p:spPr>
          <a:xfrm>
            <a:off x="10994341" y="196553"/>
            <a:ext cx="866775" cy="971550"/>
          </a:xfrm>
          <a:prstGeom prst="rect">
            <a:avLst/>
          </a:prstGeom>
        </p:spPr>
      </p:pic>
      <p:pic>
        <p:nvPicPr>
          <p:cNvPr id="9" name="Picture 8" descr="Diagram&#10;&#10;Description automatically generated">
            <a:extLst>
              <a:ext uri="{FF2B5EF4-FFF2-40B4-BE49-F238E27FC236}">
                <a16:creationId xmlns:a16="http://schemas.microsoft.com/office/drawing/2014/main" id="{170D759A-EDF1-46C1-AE5C-317A98585C30}"/>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0" y="1534262"/>
            <a:ext cx="12192000" cy="5289664"/>
          </a:xfrm>
          <a:prstGeom prst="rect">
            <a:avLst/>
          </a:prstGeom>
        </p:spPr>
      </p:pic>
    </p:spTree>
    <p:extLst>
      <p:ext uri="{BB962C8B-B14F-4D97-AF65-F5344CB8AC3E}">
        <p14:creationId xmlns:p14="http://schemas.microsoft.com/office/powerpoint/2010/main" val="253002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D9FBE1-0619-48CE-9978-71A7D8224D70}"/>
              </a:ext>
            </a:extLst>
          </p:cNvPr>
          <p:cNvSpPr>
            <a:spLocks noGrp="1"/>
          </p:cNvSpPr>
          <p:nvPr>
            <p:ph type="dt" sz="half" idx="10"/>
          </p:nvPr>
        </p:nvSpPr>
        <p:spPr/>
        <p:txBody>
          <a:bodyPr/>
          <a:lstStyle/>
          <a:p>
            <a:fld id="{4775D626-6614-45D7-A557-F2562A8DFDCB}" type="datetimeFigureOut">
              <a:rPr lang="en-AU" smtClean="0"/>
              <a:t>10/03/2022</a:t>
            </a:fld>
            <a:endParaRPr lang="en-AU"/>
          </a:p>
        </p:txBody>
      </p:sp>
      <p:sp>
        <p:nvSpPr>
          <p:cNvPr id="3" name="Footer Placeholder 2">
            <a:extLst>
              <a:ext uri="{FF2B5EF4-FFF2-40B4-BE49-F238E27FC236}">
                <a16:creationId xmlns:a16="http://schemas.microsoft.com/office/drawing/2014/main" id="{1D3228D6-CF2F-4673-8510-EDCA21482AB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A366F96-3D50-43E7-81C6-0948ECC102AA}"/>
              </a:ext>
            </a:extLst>
          </p:cNvPr>
          <p:cNvSpPr>
            <a:spLocks noGrp="1"/>
          </p:cNvSpPr>
          <p:nvPr>
            <p:ph type="sldNum" sz="quarter" idx="12"/>
          </p:nvPr>
        </p:nvSpPr>
        <p:spPr/>
        <p:txBody>
          <a:bodyPr/>
          <a:lstStyle/>
          <a:p>
            <a:fld id="{BFCDD0D8-E5C9-4AB2-AAAD-2A6F43B4DF14}" type="slidenum">
              <a:rPr lang="en-AU" smtClean="0"/>
              <a:t>‹#›</a:t>
            </a:fld>
            <a:endParaRPr lang="en-AU"/>
          </a:p>
        </p:txBody>
      </p:sp>
    </p:spTree>
    <p:extLst>
      <p:ext uri="{BB962C8B-B14F-4D97-AF65-F5344CB8AC3E}">
        <p14:creationId xmlns:p14="http://schemas.microsoft.com/office/powerpoint/2010/main" val="306340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A65F-7EA5-4274-9E8A-ABA822C185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E8CD8CA-9CC3-4A8C-A921-E8F5EFBD0E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146D546-AC04-4A6F-AAF5-D598BDF88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8DBCA0-3A1D-4256-AE94-B187CA5D37CE}"/>
              </a:ext>
            </a:extLst>
          </p:cNvPr>
          <p:cNvSpPr>
            <a:spLocks noGrp="1"/>
          </p:cNvSpPr>
          <p:nvPr>
            <p:ph type="dt" sz="half" idx="10"/>
          </p:nvPr>
        </p:nvSpPr>
        <p:spPr/>
        <p:txBody>
          <a:bodyPr/>
          <a:lstStyle/>
          <a:p>
            <a:fld id="{4775D626-6614-45D7-A557-F2562A8DFDCB}" type="datetimeFigureOut">
              <a:rPr lang="en-AU" smtClean="0"/>
              <a:t>10/03/2022</a:t>
            </a:fld>
            <a:endParaRPr lang="en-AU"/>
          </a:p>
        </p:txBody>
      </p:sp>
      <p:sp>
        <p:nvSpPr>
          <p:cNvPr id="6" name="Footer Placeholder 5">
            <a:extLst>
              <a:ext uri="{FF2B5EF4-FFF2-40B4-BE49-F238E27FC236}">
                <a16:creationId xmlns:a16="http://schemas.microsoft.com/office/drawing/2014/main" id="{3DDEE235-4DB1-4DFF-ACA0-296651B2B9E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9801E82-0CF9-4228-A46D-449A7DB36A93}"/>
              </a:ext>
            </a:extLst>
          </p:cNvPr>
          <p:cNvSpPr>
            <a:spLocks noGrp="1"/>
          </p:cNvSpPr>
          <p:nvPr>
            <p:ph type="sldNum" sz="quarter" idx="12"/>
          </p:nvPr>
        </p:nvSpPr>
        <p:spPr/>
        <p:txBody>
          <a:bodyPr/>
          <a:lstStyle/>
          <a:p>
            <a:fld id="{BFCDD0D8-E5C9-4AB2-AAAD-2A6F43B4DF14}" type="slidenum">
              <a:rPr lang="en-AU" smtClean="0"/>
              <a:t>‹#›</a:t>
            </a:fld>
            <a:endParaRPr lang="en-AU"/>
          </a:p>
        </p:txBody>
      </p:sp>
    </p:spTree>
    <p:extLst>
      <p:ext uri="{BB962C8B-B14F-4D97-AF65-F5344CB8AC3E}">
        <p14:creationId xmlns:p14="http://schemas.microsoft.com/office/powerpoint/2010/main" val="167492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A8B0-6EBC-4910-83EE-2A866F0EAC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C7D1076-1C8E-4008-9A09-B18D78A98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6FA29E7-4DC8-4DE0-82FF-38824B45E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6E3F7-BF2C-4C4F-BE22-7E2F63A7D328}"/>
              </a:ext>
            </a:extLst>
          </p:cNvPr>
          <p:cNvSpPr>
            <a:spLocks noGrp="1"/>
          </p:cNvSpPr>
          <p:nvPr>
            <p:ph type="dt" sz="half" idx="10"/>
          </p:nvPr>
        </p:nvSpPr>
        <p:spPr/>
        <p:txBody>
          <a:bodyPr/>
          <a:lstStyle/>
          <a:p>
            <a:fld id="{4775D626-6614-45D7-A557-F2562A8DFDCB}" type="datetimeFigureOut">
              <a:rPr lang="en-AU" smtClean="0"/>
              <a:t>10/03/2022</a:t>
            </a:fld>
            <a:endParaRPr lang="en-AU"/>
          </a:p>
        </p:txBody>
      </p:sp>
      <p:sp>
        <p:nvSpPr>
          <p:cNvPr id="6" name="Footer Placeholder 5">
            <a:extLst>
              <a:ext uri="{FF2B5EF4-FFF2-40B4-BE49-F238E27FC236}">
                <a16:creationId xmlns:a16="http://schemas.microsoft.com/office/drawing/2014/main" id="{DC2B6DE7-F633-4EAB-8B37-736F87A7E9D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F7587CF-945F-48C4-B40D-C5957DA0EF84}"/>
              </a:ext>
            </a:extLst>
          </p:cNvPr>
          <p:cNvSpPr>
            <a:spLocks noGrp="1"/>
          </p:cNvSpPr>
          <p:nvPr>
            <p:ph type="sldNum" sz="quarter" idx="12"/>
          </p:nvPr>
        </p:nvSpPr>
        <p:spPr/>
        <p:txBody>
          <a:bodyPr/>
          <a:lstStyle/>
          <a:p>
            <a:fld id="{BFCDD0D8-E5C9-4AB2-AAAD-2A6F43B4DF14}" type="slidenum">
              <a:rPr lang="en-AU" smtClean="0"/>
              <a:t>‹#›</a:t>
            </a:fld>
            <a:endParaRPr lang="en-AU"/>
          </a:p>
        </p:txBody>
      </p:sp>
    </p:spTree>
    <p:extLst>
      <p:ext uri="{BB962C8B-B14F-4D97-AF65-F5344CB8AC3E}">
        <p14:creationId xmlns:p14="http://schemas.microsoft.com/office/powerpoint/2010/main" val="32189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4FD7CC-40AF-497C-ADA5-64D8471414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CCB66ED-0863-48B7-B035-084A3CAD9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561F128-54C9-42F3-8AE1-BD560E9245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5D626-6614-45D7-A557-F2562A8DFDCB}" type="datetimeFigureOut">
              <a:rPr lang="en-AU" smtClean="0"/>
              <a:t>10/03/2022</a:t>
            </a:fld>
            <a:endParaRPr lang="en-AU"/>
          </a:p>
        </p:txBody>
      </p:sp>
      <p:sp>
        <p:nvSpPr>
          <p:cNvPr id="5" name="Footer Placeholder 4">
            <a:extLst>
              <a:ext uri="{FF2B5EF4-FFF2-40B4-BE49-F238E27FC236}">
                <a16:creationId xmlns:a16="http://schemas.microsoft.com/office/drawing/2014/main" id="{7C901C89-268B-4933-9D3D-E89BCE2AD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5D6AABC-067D-46CC-BFE4-A91CAB9DE9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DD0D8-E5C9-4AB2-AAAD-2A6F43B4DF14}" type="slidenum">
              <a:rPr lang="en-AU" smtClean="0"/>
              <a:t>‹#›</a:t>
            </a:fld>
            <a:endParaRPr lang="en-AU"/>
          </a:p>
        </p:txBody>
      </p:sp>
    </p:spTree>
    <p:extLst>
      <p:ext uri="{BB962C8B-B14F-4D97-AF65-F5344CB8AC3E}">
        <p14:creationId xmlns:p14="http://schemas.microsoft.com/office/powerpoint/2010/main" val="2496497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adventurousactivity@nsw.scouts.com.a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83C856-3DFF-4AFF-A3EF-7D5FD2086402}"/>
              </a:ext>
            </a:extLst>
          </p:cNvPr>
          <p:cNvSpPr>
            <a:spLocks noGrp="1"/>
          </p:cNvSpPr>
          <p:nvPr>
            <p:ph type="ctrTitle"/>
          </p:nvPr>
        </p:nvSpPr>
        <p:spPr/>
        <p:txBody>
          <a:bodyPr>
            <a:normAutofit fontScale="90000"/>
          </a:bodyPr>
          <a:lstStyle/>
          <a:p>
            <a:r>
              <a:rPr lang="en-US" b="1" dirty="0">
                <a:solidFill>
                  <a:srgbClr val="0070C0"/>
                </a:solidFill>
              </a:rPr>
              <a:t>Adventurous Activities</a:t>
            </a:r>
            <a:br>
              <a:rPr lang="en-US" b="1" dirty="0">
                <a:solidFill>
                  <a:srgbClr val="0070C0"/>
                </a:solidFill>
              </a:rPr>
            </a:br>
            <a:r>
              <a:rPr lang="en-US" b="1" dirty="0">
                <a:solidFill>
                  <a:srgbClr val="0070C0"/>
                </a:solidFill>
              </a:rPr>
              <a:t>General Briefing</a:t>
            </a:r>
            <a:br>
              <a:rPr lang="en-US" b="1" dirty="0">
                <a:solidFill>
                  <a:srgbClr val="0070C0"/>
                </a:solidFill>
              </a:rPr>
            </a:br>
            <a:br>
              <a:rPr lang="en-US" sz="1800" b="1" dirty="0">
                <a:solidFill>
                  <a:srgbClr val="0070C0"/>
                </a:solidFill>
              </a:rPr>
            </a:br>
            <a:r>
              <a:rPr lang="en-US" sz="1800" b="1" dirty="0">
                <a:solidFill>
                  <a:srgbClr val="0070C0"/>
                </a:solidFill>
              </a:rPr>
              <a:t>Kenton Jurgs:  State Commissioner </a:t>
            </a:r>
            <a:r>
              <a:rPr lang="en-US" sz="1800" b="1">
                <a:solidFill>
                  <a:srgbClr val="0070C0"/>
                </a:solidFill>
              </a:rPr>
              <a:t>Adventurous Activities</a:t>
            </a:r>
            <a:br>
              <a:rPr lang="en-US" sz="1800" b="1">
                <a:solidFill>
                  <a:srgbClr val="0070C0"/>
                </a:solidFill>
              </a:rPr>
            </a:br>
            <a:r>
              <a:rPr lang="en-US" sz="1800" b="1">
                <a:solidFill>
                  <a:srgbClr val="0070C0"/>
                </a:solidFill>
              </a:rPr>
              <a:t>10 </a:t>
            </a:r>
            <a:r>
              <a:rPr lang="en-US" sz="1800" b="1" dirty="0">
                <a:solidFill>
                  <a:srgbClr val="0070C0"/>
                </a:solidFill>
              </a:rPr>
              <a:t>March 2022</a:t>
            </a:r>
            <a:br>
              <a:rPr lang="en-US" sz="1800" b="1" dirty="0">
                <a:solidFill>
                  <a:srgbClr val="0070C0"/>
                </a:solidFill>
              </a:rPr>
            </a:br>
            <a:endParaRPr lang="en-AU" sz="1800" b="1" dirty="0">
              <a:solidFill>
                <a:srgbClr val="0070C0"/>
              </a:solidFill>
            </a:endParaRPr>
          </a:p>
        </p:txBody>
      </p:sp>
    </p:spTree>
    <p:extLst>
      <p:ext uri="{BB962C8B-B14F-4D97-AF65-F5344CB8AC3E}">
        <p14:creationId xmlns:p14="http://schemas.microsoft.com/office/powerpoint/2010/main" val="244362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80C-5E7D-4523-817E-C794B6E34A7C}"/>
              </a:ext>
            </a:extLst>
          </p:cNvPr>
          <p:cNvSpPr>
            <a:spLocks noGrp="1"/>
          </p:cNvSpPr>
          <p:nvPr>
            <p:ph type="title"/>
          </p:nvPr>
        </p:nvSpPr>
        <p:spPr>
          <a:xfrm>
            <a:off x="838200" y="365125"/>
            <a:ext cx="10515600" cy="764935"/>
          </a:xfrm>
        </p:spPr>
        <p:txBody>
          <a:bodyPr>
            <a:noAutofit/>
          </a:bodyPr>
          <a:lstStyle/>
          <a:p>
            <a:r>
              <a:rPr lang="en-AU" sz="3600" b="1" dirty="0">
                <a:solidFill>
                  <a:srgbClr val="0070C0"/>
                </a:solidFill>
              </a:rPr>
              <a:t>Key Change #5 – Activity Approval and Notification System (ANS)</a:t>
            </a:r>
          </a:p>
        </p:txBody>
      </p:sp>
      <p:sp>
        <p:nvSpPr>
          <p:cNvPr id="3" name="Content Placeholder 2">
            <a:extLst>
              <a:ext uri="{FF2B5EF4-FFF2-40B4-BE49-F238E27FC236}">
                <a16:creationId xmlns:a16="http://schemas.microsoft.com/office/drawing/2014/main" id="{753D140D-C6E2-4E98-B66F-2105BFFEA0B8}"/>
              </a:ext>
            </a:extLst>
          </p:cNvPr>
          <p:cNvSpPr>
            <a:spLocks noGrp="1"/>
          </p:cNvSpPr>
          <p:nvPr>
            <p:ph idx="1"/>
          </p:nvPr>
        </p:nvSpPr>
        <p:spPr>
          <a:xfrm>
            <a:off x="740433" y="1725283"/>
            <a:ext cx="5613714" cy="4470244"/>
          </a:xfrm>
        </p:spPr>
        <p:txBody>
          <a:bodyPr>
            <a:normAutofit lnSpcReduction="10000"/>
          </a:bodyPr>
          <a:lstStyle/>
          <a:p>
            <a:r>
              <a:rPr lang="en-AU" sz="1800" dirty="0"/>
              <a:t>Single online form for requesting approval of an Adventurous Activity and notifying emergency contacts and senior region and state stakeholders</a:t>
            </a:r>
          </a:p>
          <a:p>
            <a:endParaRPr lang="en-AU" sz="1800" dirty="0"/>
          </a:p>
          <a:p>
            <a:r>
              <a:rPr lang="en-AU" sz="1800" dirty="0"/>
              <a:t>Has an offline Group Leader approval that must happen before submission</a:t>
            </a:r>
          </a:p>
          <a:p>
            <a:endParaRPr lang="en-AU" sz="1800" dirty="0"/>
          </a:p>
          <a:p>
            <a:r>
              <a:rPr lang="en-AU" sz="1800" dirty="0"/>
              <a:t>Completely eliminates paper documentation if Operoo is used in a Group – no requirement for signatures</a:t>
            </a:r>
          </a:p>
          <a:p>
            <a:endParaRPr lang="en-AU" sz="1800" dirty="0"/>
          </a:p>
          <a:p>
            <a:r>
              <a:rPr lang="en-AU" sz="1800" dirty="0"/>
              <a:t>Captures activity documents allowing us to build a library of activities</a:t>
            </a:r>
          </a:p>
          <a:p>
            <a:endParaRPr lang="en-AU" sz="1800" dirty="0"/>
          </a:p>
          <a:p>
            <a:r>
              <a:rPr lang="en-AU" sz="1800" dirty="0"/>
              <a:t>Gives us data on what we are running across the State</a:t>
            </a:r>
          </a:p>
          <a:p>
            <a:pPr marL="0" indent="0">
              <a:buNone/>
            </a:pPr>
            <a:endParaRPr lang="en-AU" sz="1800" u="sng" dirty="0"/>
          </a:p>
          <a:p>
            <a:pPr marL="0" indent="0">
              <a:buNone/>
            </a:pPr>
            <a:endParaRPr lang="en-AU" sz="1800" u="sng" dirty="0"/>
          </a:p>
          <a:p>
            <a:endParaRPr lang="en-AU" sz="1800" u="sng" dirty="0"/>
          </a:p>
          <a:p>
            <a:endParaRPr lang="en-AU" sz="1800" dirty="0"/>
          </a:p>
          <a:p>
            <a:pPr lvl="1"/>
            <a:endParaRPr lang="en-AU" sz="1400" dirty="0"/>
          </a:p>
        </p:txBody>
      </p:sp>
      <p:pic>
        <p:nvPicPr>
          <p:cNvPr id="5" name="Picture 4">
            <a:extLst>
              <a:ext uri="{FF2B5EF4-FFF2-40B4-BE49-F238E27FC236}">
                <a16:creationId xmlns:a16="http://schemas.microsoft.com/office/drawing/2014/main" id="{28D1177F-34B3-4EF1-BCD5-6667683469D1}"/>
              </a:ext>
            </a:extLst>
          </p:cNvPr>
          <p:cNvPicPr>
            <a:picLocks noChangeAspect="1"/>
          </p:cNvPicPr>
          <p:nvPr/>
        </p:nvPicPr>
        <p:blipFill rotWithShape="1">
          <a:blip r:embed="rId2"/>
          <a:srcRect l="871" t="11292" r="1921" b="2312"/>
          <a:stretch/>
        </p:blipFill>
        <p:spPr>
          <a:xfrm>
            <a:off x="6690049" y="1118792"/>
            <a:ext cx="5347109" cy="4775549"/>
          </a:xfrm>
          <a:prstGeom prst="rect">
            <a:avLst/>
          </a:prstGeom>
        </p:spPr>
      </p:pic>
    </p:spTree>
    <p:extLst>
      <p:ext uri="{BB962C8B-B14F-4D97-AF65-F5344CB8AC3E}">
        <p14:creationId xmlns:p14="http://schemas.microsoft.com/office/powerpoint/2010/main" val="214563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80C-5E7D-4523-817E-C794B6E34A7C}"/>
              </a:ext>
            </a:extLst>
          </p:cNvPr>
          <p:cNvSpPr>
            <a:spLocks noGrp="1"/>
          </p:cNvSpPr>
          <p:nvPr>
            <p:ph type="title"/>
          </p:nvPr>
        </p:nvSpPr>
        <p:spPr>
          <a:xfrm>
            <a:off x="838200" y="365125"/>
            <a:ext cx="10515600" cy="764935"/>
          </a:xfrm>
        </p:spPr>
        <p:txBody>
          <a:bodyPr>
            <a:noAutofit/>
          </a:bodyPr>
          <a:lstStyle/>
          <a:p>
            <a:r>
              <a:rPr lang="en-AU" sz="3600" b="1" dirty="0">
                <a:solidFill>
                  <a:srgbClr val="0070C0"/>
                </a:solidFill>
              </a:rPr>
              <a:t>Key Change #6 – Qualifications </a:t>
            </a:r>
          </a:p>
        </p:txBody>
      </p:sp>
      <p:sp>
        <p:nvSpPr>
          <p:cNvPr id="3" name="Content Placeholder 2">
            <a:extLst>
              <a:ext uri="{FF2B5EF4-FFF2-40B4-BE49-F238E27FC236}">
                <a16:creationId xmlns:a16="http://schemas.microsoft.com/office/drawing/2014/main" id="{753D140D-C6E2-4E98-B66F-2105BFFEA0B8}"/>
              </a:ext>
            </a:extLst>
          </p:cNvPr>
          <p:cNvSpPr>
            <a:spLocks noGrp="1"/>
          </p:cNvSpPr>
          <p:nvPr>
            <p:ph idx="1"/>
          </p:nvPr>
        </p:nvSpPr>
        <p:spPr>
          <a:xfrm>
            <a:off x="740432" y="1130060"/>
            <a:ext cx="5846979" cy="5362815"/>
          </a:xfrm>
        </p:spPr>
        <p:txBody>
          <a:bodyPr>
            <a:normAutofit fontScale="92500" lnSpcReduction="10000"/>
          </a:bodyPr>
          <a:lstStyle/>
          <a:p>
            <a:r>
              <a:rPr lang="en-AU" sz="1800" dirty="0"/>
              <a:t>Qualifications based on the NAAF with six levels:</a:t>
            </a:r>
          </a:p>
          <a:p>
            <a:pPr lvl="1"/>
            <a:r>
              <a:rPr lang="en-AU" sz="1400" dirty="0"/>
              <a:t>Safe Participant </a:t>
            </a:r>
          </a:p>
          <a:p>
            <a:pPr lvl="1"/>
            <a:r>
              <a:rPr lang="en-AU" sz="1400" dirty="0"/>
              <a:t>Trained Participant </a:t>
            </a:r>
          </a:p>
          <a:p>
            <a:pPr lvl="1"/>
            <a:r>
              <a:rPr lang="en-AU" sz="1400" dirty="0"/>
              <a:t>Assistant Guide</a:t>
            </a:r>
          </a:p>
          <a:p>
            <a:pPr lvl="1"/>
            <a:r>
              <a:rPr lang="en-AU" sz="1400" dirty="0"/>
              <a:t>Guide </a:t>
            </a:r>
          </a:p>
          <a:p>
            <a:pPr lvl="1"/>
            <a:r>
              <a:rPr lang="en-AU" sz="1400" dirty="0"/>
              <a:t>Activity Specialist</a:t>
            </a:r>
          </a:p>
          <a:p>
            <a:endParaRPr lang="en-AU" sz="1800" dirty="0"/>
          </a:p>
          <a:p>
            <a:r>
              <a:rPr lang="en-AU" sz="1800" dirty="0"/>
              <a:t>Award of SP and TP is by an Appointed Guide</a:t>
            </a:r>
          </a:p>
          <a:p>
            <a:endParaRPr lang="en-AU" sz="1800" dirty="0"/>
          </a:p>
          <a:p>
            <a:r>
              <a:rPr lang="en-AU" sz="1800" dirty="0"/>
              <a:t>Award of AG though AS requires assessment by SAIT of competence</a:t>
            </a:r>
          </a:p>
          <a:p>
            <a:endParaRPr lang="en-AU" sz="1800" dirty="0"/>
          </a:p>
          <a:p>
            <a:r>
              <a:rPr lang="en-AU" sz="1800" dirty="0"/>
              <a:t>All qualifications require you to have a logbook</a:t>
            </a:r>
          </a:p>
          <a:p>
            <a:endParaRPr lang="en-AU" sz="1800" dirty="0"/>
          </a:p>
          <a:p>
            <a:r>
              <a:rPr lang="en-AU" sz="1800" dirty="0"/>
              <a:t>Following the Core Conduct Procedure gives you the evidence for qualification</a:t>
            </a:r>
          </a:p>
          <a:p>
            <a:endParaRPr lang="en-AU" sz="1800" dirty="0"/>
          </a:p>
          <a:p>
            <a:r>
              <a:rPr lang="en-AU" sz="1800" dirty="0"/>
              <a:t>Single online form for requesting qualification</a:t>
            </a:r>
          </a:p>
          <a:p>
            <a:endParaRPr lang="en-AU" sz="1800" dirty="0"/>
          </a:p>
          <a:p>
            <a:pPr marL="0" indent="0">
              <a:buNone/>
            </a:pPr>
            <a:endParaRPr lang="en-AU" sz="1800" u="sng" dirty="0"/>
          </a:p>
          <a:p>
            <a:pPr marL="0" indent="0">
              <a:buNone/>
            </a:pPr>
            <a:endParaRPr lang="en-AU" sz="1800" u="sng" dirty="0"/>
          </a:p>
          <a:p>
            <a:endParaRPr lang="en-AU" sz="1800" u="sng" dirty="0"/>
          </a:p>
          <a:p>
            <a:endParaRPr lang="en-AU" sz="1800" dirty="0"/>
          </a:p>
          <a:p>
            <a:pPr lvl="1"/>
            <a:endParaRPr lang="en-AU" sz="1400" dirty="0"/>
          </a:p>
        </p:txBody>
      </p:sp>
      <p:pic>
        <p:nvPicPr>
          <p:cNvPr id="6" name="Picture 5">
            <a:extLst>
              <a:ext uri="{FF2B5EF4-FFF2-40B4-BE49-F238E27FC236}">
                <a16:creationId xmlns:a16="http://schemas.microsoft.com/office/drawing/2014/main" id="{8F092E00-77A0-4FA7-86E0-2DD4FCA3B3CE}"/>
              </a:ext>
            </a:extLst>
          </p:cNvPr>
          <p:cNvPicPr>
            <a:picLocks noChangeAspect="1"/>
          </p:cNvPicPr>
          <p:nvPr/>
        </p:nvPicPr>
        <p:blipFill rotWithShape="1">
          <a:blip r:embed="rId2"/>
          <a:srcRect l="23189" t="12055" r="22704"/>
          <a:stretch/>
        </p:blipFill>
        <p:spPr>
          <a:xfrm>
            <a:off x="6882390" y="1299184"/>
            <a:ext cx="5116777" cy="4470244"/>
          </a:xfrm>
          <a:prstGeom prst="rect">
            <a:avLst/>
          </a:prstGeom>
        </p:spPr>
      </p:pic>
    </p:spTree>
    <p:extLst>
      <p:ext uri="{BB962C8B-B14F-4D97-AF65-F5344CB8AC3E}">
        <p14:creationId xmlns:p14="http://schemas.microsoft.com/office/powerpoint/2010/main" val="6053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80C-5E7D-4523-817E-C794B6E34A7C}"/>
              </a:ext>
            </a:extLst>
          </p:cNvPr>
          <p:cNvSpPr>
            <a:spLocks noGrp="1"/>
          </p:cNvSpPr>
          <p:nvPr>
            <p:ph type="title"/>
          </p:nvPr>
        </p:nvSpPr>
        <p:spPr>
          <a:xfrm>
            <a:off x="838200" y="365125"/>
            <a:ext cx="10515600" cy="764935"/>
          </a:xfrm>
        </p:spPr>
        <p:txBody>
          <a:bodyPr/>
          <a:lstStyle/>
          <a:p>
            <a:r>
              <a:rPr lang="en-AU" sz="3600" b="1" dirty="0">
                <a:solidFill>
                  <a:srgbClr val="0070C0"/>
                </a:solidFill>
              </a:rPr>
              <a:t>Challenges</a:t>
            </a:r>
          </a:p>
        </p:txBody>
      </p:sp>
      <p:sp>
        <p:nvSpPr>
          <p:cNvPr id="3" name="Content Placeholder 2">
            <a:extLst>
              <a:ext uri="{FF2B5EF4-FFF2-40B4-BE49-F238E27FC236}">
                <a16:creationId xmlns:a16="http://schemas.microsoft.com/office/drawing/2014/main" id="{753D140D-C6E2-4E98-B66F-2105BFFEA0B8}"/>
              </a:ext>
            </a:extLst>
          </p:cNvPr>
          <p:cNvSpPr>
            <a:spLocks noGrp="1"/>
          </p:cNvSpPr>
          <p:nvPr>
            <p:ph idx="1"/>
          </p:nvPr>
        </p:nvSpPr>
        <p:spPr>
          <a:xfrm>
            <a:off x="838200" y="1130060"/>
            <a:ext cx="10515600" cy="5046903"/>
          </a:xfrm>
        </p:spPr>
        <p:txBody>
          <a:bodyPr>
            <a:normAutofit/>
          </a:bodyPr>
          <a:lstStyle/>
          <a:p>
            <a:endParaRPr lang="en-AU" sz="1800" dirty="0"/>
          </a:p>
          <a:p>
            <a:endParaRPr lang="en-AU" sz="1800" dirty="0"/>
          </a:p>
          <a:p>
            <a:r>
              <a:rPr lang="en-AU" sz="1800" dirty="0"/>
              <a:t>Our biggest challenge is going to be compliance</a:t>
            </a:r>
          </a:p>
          <a:p>
            <a:endParaRPr lang="en-AU" sz="1800" dirty="0"/>
          </a:p>
          <a:p>
            <a:endParaRPr lang="en-AU" sz="1800" dirty="0"/>
          </a:p>
          <a:p>
            <a:r>
              <a:rPr lang="en-AU" sz="1800" dirty="0"/>
              <a:t>Someone either does not use the system or does not follow the procedures and a Member is avoidably hurt. </a:t>
            </a:r>
            <a:r>
              <a:rPr lang="en-AU" sz="1800" u="sng" dirty="0">
                <a:solidFill>
                  <a:srgbClr val="FF0000"/>
                </a:solidFill>
              </a:rPr>
              <a:t>We cannot allow this to happen</a:t>
            </a:r>
          </a:p>
          <a:p>
            <a:endParaRPr lang="en-AU" sz="1800" dirty="0"/>
          </a:p>
          <a:p>
            <a:endParaRPr lang="en-AU" sz="1800" dirty="0"/>
          </a:p>
          <a:p>
            <a:r>
              <a:rPr lang="en-AU" sz="1800" dirty="0"/>
              <a:t>The other challenges are the capability of Group Leaders to review Adventurous Activity plans and risk assessments and for Leaders and Rovers to do the level of planning we are seeking   </a:t>
            </a:r>
          </a:p>
          <a:p>
            <a:endParaRPr lang="en-AU" sz="1800" dirty="0"/>
          </a:p>
          <a:p>
            <a:pPr lvl="1"/>
            <a:endParaRPr lang="en-AU" sz="1400" dirty="0"/>
          </a:p>
        </p:txBody>
      </p:sp>
    </p:spTree>
    <p:extLst>
      <p:ext uri="{BB962C8B-B14F-4D97-AF65-F5344CB8AC3E}">
        <p14:creationId xmlns:p14="http://schemas.microsoft.com/office/powerpoint/2010/main" val="412663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80C-5E7D-4523-817E-C794B6E34A7C}"/>
              </a:ext>
            </a:extLst>
          </p:cNvPr>
          <p:cNvSpPr>
            <a:spLocks noGrp="1"/>
          </p:cNvSpPr>
          <p:nvPr>
            <p:ph type="title"/>
          </p:nvPr>
        </p:nvSpPr>
        <p:spPr>
          <a:xfrm>
            <a:off x="838200" y="365125"/>
            <a:ext cx="10515600" cy="764935"/>
          </a:xfrm>
        </p:spPr>
        <p:txBody>
          <a:bodyPr/>
          <a:lstStyle/>
          <a:p>
            <a:r>
              <a:rPr lang="en-AU" sz="3600" b="1" dirty="0">
                <a:solidFill>
                  <a:srgbClr val="0070C0"/>
                </a:solidFill>
              </a:rPr>
              <a:t>We haven’t finished</a:t>
            </a:r>
          </a:p>
        </p:txBody>
      </p:sp>
      <p:sp>
        <p:nvSpPr>
          <p:cNvPr id="3" name="Content Placeholder 2">
            <a:extLst>
              <a:ext uri="{FF2B5EF4-FFF2-40B4-BE49-F238E27FC236}">
                <a16:creationId xmlns:a16="http://schemas.microsoft.com/office/drawing/2014/main" id="{753D140D-C6E2-4E98-B66F-2105BFFEA0B8}"/>
              </a:ext>
            </a:extLst>
          </p:cNvPr>
          <p:cNvSpPr>
            <a:spLocks noGrp="1"/>
          </p:cNvSpPr>
          <p:nvPr>
            <p:ph idx="1"/>
          </p:nvPr>
        </p:nvSpPr>
        <p:spPr>
          <a:xfrm>
            <a:off x="838200" y="1130060"/>
            <a:ext cx="10515600" cy="5046903"/>
          </a:xfrm>
        </p:spPr>
        <p:txBody>
          <a:bodyPr>
            <a:normAutofit/>
          </a:bodyPr>
          <a:lstStyle/>
          <a:p>
            <a:endParaRPr lang="en-AU" sz="1800" dirty="0"/>
          </a:p>
          <a:p>
            <a:endParaRPr lang="en-AU" sz="1800" dirty="0"/>
          </a:p>
          <a:p>
            <a:r>
              <a:rPr lang="en-AU" sz="1800" dirty="0"/>
              <a:t>Rewriting Procedures for all activity disciplines</a:t>
            </a:r>
          </a:p>
          <a:p>
            <a:endParaRPr lang="en-AU" sz="1800" dirty="0"/>
          </a:p>
          <a:p>
            <a:endParaRPr lang="en-AU" sz="1800" dirty="0"/>
          </a:p>
          <a:p>
            <a:r>
              <a:rPr lang="en-AU" sz="1800" dirty="0"/>
              <a:t>Completing Standard Risk Assessments and a tool to support risk</a:t>
            </a:r>
            <a:endParaRPr lang="en-AU" sz="1800" u="sng" dirty="0"/>
          </a:p>
          <a:p>
            <a:endParaRPr lang="en-AU" sz="1800" u="sng" dirty="0"/>
          </a:p>
          <a:p>
            <a:endParaRPr lang="en-AU" sz="1800" u="sng" dirty="0"/>
          </a:p>
          <a:p>
            <a:r>
              <a:rPr lang="en-AU" sz="1800" dirty="0"/>
              <a:t>Helping everyone update their qualifications and skills</a:t>
            </a:r>
          </a:p>
          <a:p>
            <a:endParaRPr lang="en-AU" sz="1800" dirty="0"/>
          </a:p>
          <a:p>
            <a:endParaRPr lang="en-AU" sz="1800" dirty="0"/>
          </a:p>
          <a:p>
            <a:r>
              <a:rPr lang="en-AU" sz="1800" dirty="0"/>
              <a:t>Improving access to activities for all members across the State</a:t>
            </a:r>
          </a:p>
          <a:p>
            <a:endParaRPr lang="en-AU" sz="1800" dirty="0"/>
          </a:p>
          <a:p>
            <a:pPr lvl="1"/>
            <a:endParaRPr lang="en-AU" sz="1400" dirty="0"/>
          </a:p>
        </p:txBody>
      </p:sp>
    </p:spTree>
    <p:extLst>
      <p:ext uri="{BB962C8B-B14F-4D97-AF65-F5344CB8AC3E}">
        <p14:creationId xmlns:p14="http://schemas.microsoft.com/office/powerpoint/2010/main" val="1230884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80C-5E7D-4523-817E-C794B6E34A7C}"/>
              </a:ext>
            </a:extLst>
          </p:cNvPr>
          <p:cNvSpPr>
            <a:spLocks noGrp="1"/>
          </p:cNvSpPr>
          <p:nvPr>
            <p:ph type="title"/>
          </p:nvPr>
        </p:nvSpPr>
        <p:spPr>
          <a:xfrm>
            <a:off x="838200" y="365125"/>
            <a:ext cx="10515600" cy="764935"/>
          </a:xfrm>
        </p:spPr>
        <p:txBody>
          <a:bodyPr/>
          <a:lstStyle/>
          <a:p>
            <a:r>
              <a:rPr lang="en-AU" sz="3600" b="1" dirty="0">
                <a:solidFill>
                  <a:srgbClr val="0070C0"/>
                </a:solidFill>
              </a:rPr>
              <a:t>Questions?</a:t>
            </a:r>
          </a:p>
        </p:txBody>
      </p:sp>
      <p:sp>
        <p:nvSpPr>
          <p:cNvPr id="3" name="Content Placeholder 2">
            <a:extLst>
              <a:ext uri="{FF2B5EF4-FFF2-40B4-BE49-F238E27FC236}">
                <a16:creationId xmlns:a16="http://schemas.microsoft.com/office/drawing/2014/main" id="{753D140D-C6E2-4E98-B66F-2105BFFEA0B8}"/>
              </a:ext>
            </a:extLst>
          </p:cNvPr>
          <p:cNvSpPr>
            <a:spLocks noGrp="1"/>
          </p:cNvSpPr>
          <p:nvPr>
            <p:ph idx="1"/>
          </p:nvPr>
        </p:nvSpPr>
        <p:spPr>
          <a:xfrm>
            <a:off x="838200" y="1130060"/>
            <a:ext cx="10515600" cy="5046903"/>
          </a:xfrm>
        </p:spPr>
        <p:txBody>
          <a:bodyPr>
            <a:normAutofit/>
          </a:bodyPr>
          <a:lstStyle/>
          <a:p>
            <a:endParaRPr lang="en-AU" sz="1800" dirty="0"/>
          </a:p>
          <a:p>
            <a:endParaRPr lang="en-AU" sz="1800" dirty="0"/>
          </a:p>
          <a:p>
            <a:r>
              <a:rPr lang="en-AU" sz="1800" dirty="0"/>
              <a:t>You chance to ask any questions you may have</a:t>
            </a:r>
          </a:p>
          <a:p>
            <a:endParaRPr lang="en-AU" sz="1800" dirty="0"/>
          </a:p>
          <a:p>
            <a:endParaRPr lang="en-AU" sz="1800" dirty="0"/>
          </a:p>
          <a:p>
            <a:r>
              <a:rPr lang="en-AU" sz="1800" dirty="0"/>
              <a:t>Type them into the chat</a:t>
            </a:r>
          </a:p>
          <a:p>
            <a:endParaRPr lang="en-AU" sz="1800" dirty="0"/>
          </a:p>
          <a:p>
            <a:endParaRPr lang="en-AU" sz="1800" dirty="0"/>
          </a:p>
          <a:p>
            <a:r>
              <a:rPr lang="en-AU" sz="1800" dirty="0"/>
              <a:t>We wont get to them all</a:t>
            </a:r>
          </a:p>
          <a:p>
            <a:endParaRPr lang="en-AU" sz="1800" u="sng" dirty="0"/>
          </a:p>
          <a:p>
            <a:endParaRPr lang="en-AU" sz="1800" dirty="0"/>
          </a:p>
          <a:p>
            <a:pPr lvl="1"/>
            <a:endParaRPr lang="en-AU" sz="1400" dirty="0"/>
          </a:p>
        </p:txBody>
      </p:sp>
    </p:spTree>
    <p:extLst>
      <p:ext uri="{BB962C8B-B14F-4D97-AF65-F5344CB8AC3E}">
        <p14:creationId xmlns:p14="http://schemas.microsoft.com/office/powerpoint/2010/main" val="764894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80C-5E7D-4523-817E-C794B6E34A7C}"/>
              </a:ext>
            </a:extLst>
          </p:cNvPr>
          <p:cNvSpPr>
            <a:spLocks noGrp="1"/>
          </p:cNvSpPr>
          <p:nvPr>
            <p:ph type="title"/>
          </p:nvPr>
        </p:nvSpPr>
        <p:spPr>
          <a:xfrm>
            <a:off x="838200" y="365125"/>
            <a:ext cx="10515600" cy="764935"/>
          </a:xfrm>
        </p:spPr>
        <p:txBody>
          <a:bodyPr/>
          <a:lstStyle/>
          <a:p>
            <a:r>
              <a:rPr lang="en-AU" sz="3600" b="1" dirty="0">
                <a:solidFill>
                  <a:srgbClr val="0070C0"/>
                </a:solidFill>
              </a:rPr>
              <a:t>Our Ask</a:t>
            </a:r>
          </a:p>
        </p:txBody>
      </p:sp>
      <p:sp>
        <p:nvSpPr>
          <p:cNvPr id="3" name="Content Placeholder 2">
            <a:extLst>
              <a:ext uri="{FF2B5EF4-FFF2-40B4-BE49-F238E27FC236}">
                <a16:creationId xmlns:a16="http://schemas.microsoft.com/office/drawing/2014/main" id="{753D140D-C6E2-4E98-B66F-2105BFFEA0B8}"/>
              </a:ext>
            </a:extLst>
          </p:cNvPr>
          <p:cNvSpPr>
            <a:spLocks noGrp="1"/>
          </p:cNvSpPr>
          <p:nvPr>
            <p:ph idx="1"/>
          </p:nvPr>
        </p:nvSpPr>
        <p:spPr>
          <a:xfrm>
            <a:off x="838200" y="1130060"/>
            <a:ext cx="10515600" cy="5046903"/>
          </a:xfrm>
        </p:spPr>
        <p:txBody>
          <a:bodyPr>
            <a:normAutofit/>
          </a:bodyPr>
          <a:lstStyle/>
          <a:p>
            <a:endParaRPr lang="en-AU" sz="1800" dirty="0"/>
          </a:p>
          <a:p>
            <a:endParaRPr lang="en-AU" sz="1800" dirty="0"/>
          </a:p>
          <a:p>
            <a:r>
              <a:rPr lang="en-AU" sz="1800" dirty="0"/>
              <a:t>Use the procedures and systems and give us feedback to improve them: </a:t>
            </a:r>
            <a:r>
              <a:rPr lang="en-AU" sz="1800" dirty="0">
                <a:hlinkClick r:id="rId2"/>
              </a:rPr>
              <a:t>adventurousactivity@nsw.scouts.com.au</a:t>
            </a:r>
            <a:r>
              <a:rPr lang="en-AU" sz="1800" dirty="0"/>
              <a:t> </a:t>
            </a:r>
          </a:p>
          <a:p>
            <a:endParaRPr lang="en-AU" sz="1800" dirty="0"/>
          </a:p>
          <a:p>
            <a:r>
              <a:rPr lang="en-AU" sz="1800" dirty="0"/>
              <a:t>Reach out if you have time to help with areas we haven’t completed</a:t>
            </a:r>
          </a:p>
          <a:p>
            <a:endParaRPr lang="en-AU" sz="1800" u="sng" dirty="0"/>
          </a:p>
          <a:p>
            <a:r>
              <a:rPr lang="en-AU" sz="1800" dirty="0"/>
              <a:t>Respect that we are all volunteers and are working hard to achieve a better outcome for the organisation and its’ members</a:t>
            </a:r>
          </a:p>
          <a:p>
            <a:endParaRPr lang="en-AU" sz="1800" dirty="0"/>
          </a:p>
          <a:p>
            <a:r>
              <a:rPr lang="en-AU" sz="1800" dirty="0"/>
              <a:t>Be patient as it will take time to fix our current challenges</a:t>
            </a:r>
          </a:p>
          <a:p>
            <a:endParaRPr lang="en-AU" sz="1800" u="sng" dirty="0"/>
          </a:p>
          <a:p>
            <a:endParaRPr lang="en-AU" sz="1800" dirty="0"/>
          </a:p>
          <a:p>
            <a:pPr lvl="1"/>
            <a:endParaRPr lang="en-AU" sz="1400" dirty="0"/>
          </a:p>
        </p:txBody>
      </p:sp>
    </p:spTree>
    <p:extLst>
      <p:ext uri="{BB962C8B-B14F-4D97-AF65-F5344CB8AC3E}">
        <p14:creationId xmlns:p14="http://schemas.microsoft.com/office/powerpoint/2010/main" val="310647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80C-5E7D-4523-817E-C794B6E34A7C}"/>
              </a:ext>
            </a:extLst>
          </p:cNvPr>
          <p:cNvSpPr>
            <a:spLocks noGrp="1"/>
          </p:cNvSpPr>
          <p:nvPr>
            <p:ph type="title"/>
          </p:nvPr>
        </p:nvSpPr>
        <p:spPr>
          <a:xfrm>
            <a:off x="838200" y="365125"/>
            <a:ext cx="10515600" cy="764935"/>
          </a:xfrm>
        </p:spPr>
        <p:txBody>
          <a:bodyPr/>
          <a:lstStyle/>
          <a:p>
            <a:r>
              <a:rPr lang="en-AU" sz="3600" b="1" dirty="0">
                <a:solidFill>
                  <a:srgbClr val="0070C0"/>
                </a:solidFill>
              </a:rPr>
              <a:t>Detailed List of Changes</a:t>
            </a:r>
          </a:p>
        </p:txBody>
      </p:sp>
      <p:sp>
        <p:nvSpPr>
          <p:cNvPr id="3" name="Content Placeholder 2">
            <a:extLst>
              <a:ext uri="{FF2B5EF4-FFF2-40B4-BE49-F238E27FC236}">
                <a16:creationId xmlns:a16="http://schemas.microsoft.com/office/drawing/2014/main" id="{753D140D-C6E2-4E98-B66F-2105BFFEA0B8}"/>
              </a:ext>
            </a:extLst>
          </p:cNvPr>
          <p:cNvSpPr>
            <a:spLocks noGrp="1"/>
          </p:cNvSpPr>
          <p:nvPr>
            <p:ph idx="1"/>
          </p:nvPr>
        </p:nvSpPr>
        <p:spPr>
          <a:xfrm>
            <a:off x="838200" y="1130060"/>
            <a:ext cx="10515600" cy="5046903"/>
          </a:xfrm>
        </p:spPr>
        <p:txBody>
          <a:bodyPr>
            <a:normAutofit fontScale="92500" lnSpcReduction="20000"/>
          </a:bodyPr>
          <a:lstStyle/>
          <a:p>
            <a:endParaRPr lang="en-AU" sz="1800" dirty="0"/>
          </a:p>
          <a:p>
            <a:pPr lvl="1"/>
            <a:r>
              <a:rPr lang="en-AU" sz="1700" dirty="0"/>
              <a:t>We will fully adopt the NAAF and the AAAS and have implemented the AAAS in the Core Conduct Procedure.</a:t>
            </a:r>
          </a:p>
          <a:p>
            <a:pPr lvl="1"/>
            <a:r>
              <a:rPr lang="en-AU" sz="1700" dirty="0"/>
              <a:t>Leaders will be qualified using the NAAF </a:t>
            </a:r>
            <a:r>
              <a:rPr lang="en-AU" sz="1700" dirty="0" err="1"/>
              <a:t>ScoutSkills</a:t>
            </a:r>
            <a:r>
              <a:rPr lang="en-AU" sz="1700" dirty="0"/>
              <a:t> which is in turn, based on the AQF Outdoor Leadership qualifications.   </a:t>
            </a:r>
          </a:p>
          <a:p>
            <a:pPr lvl="1"/>
            <a:r>
              <a:rPr lang="en-AU" sz="1700" dirty="0"/>
              <a:t>Guides must be assessed by SAIT against the AQF Outdoor Leadership qualifications and be appointed as State AA Guides.</a:t>
            </a:r>
          </a:p>
          <a:p>
            <a:pPr lvl="1"/>
            <a:r>
              <a:rPr lang="en-AU" sz="1700" dirty="0"/>
              <a:t>Qualifications and appointments determine what activities, for what level of participant competence, in what conditions, using what supervision method a Leader may run an AA.</a:t>
            </a:r>
          </a:p>
          <a:p>
            <a:pPr lvl="1"/>
            <a:r>
              <a:rPr lang="en-AU" sz="1700" dirty="0"/>
              <a:t>Essentially, risk determines what qualifications are required and the qualifications mapping are codified in the Core Conduct Procedure “What Activities I can Run?” matrix.</a:t>
            </a:r>
          </a:p>
          <a:p>
            <a:pPr lvl="1"/>
            <a:r>
              <a:rPr lang="en-AU" sz="1700" dirty="0"/>
              <a:t>Activity Planning is enhanced using approaches from the AAAS.   This along with a Risk Assessment is mandatory for all AA.</a:t>
            </a:r>
          </a:p>
          <a:p>
            <a:pPr lvl="1"/>
            <a:r>
              <a:rPr lang="en-AU" sz="1700" dirty="0"/>
              <a:t>Risk Assessments are based on a Standard Risk Assessment which captures the typical risks of an activity.  This is currently completed for Abseiling and in process for the rest of the activity disciplines.</a:t>
            </a:r>
          </a:p>
          <a:p>
            <a:pPr lvl="1"/>
            <a:r>
              <a:rPr lang="en-AU" sz="1700" dirty="0"/>
              <a:t>Controls are captured in Core Conduct and in discipline Procedures.   Currently, Vertical is published and well progressed for Alpine and Bushwalking.</a:t>
            </a:r>
          </a:p>
          <a:p>
            <a:pPr lvl="1"/>
            <a:r>
              <a:rPr lang="en-AU" sz="1700" dirty="0"/>
              <a:t>All AA Activity Plans and Risk Assessments must be reviewed and approved using an electronic approval and notification system.   This system instantiates the Core Conduct Procedure.   All relevant persons are notified by email of the activity.   The E1 Part III is replaced. WHS-3 is retired.</a:t>
            </a:r>
          </a:p>
          <a:p>
            <a:pPr lvl="1"/>
            <a:r>
              <a:rPr lang="en-AU" sz="1700" dirty="0"/>
              <a:t>We gain awareness of what AA is being run at all times.   We harvest activity and risk planning and have a closed improvement cycle.</a:t>
            </a:r>
          </a:p>
          <a:p>
            <a:pPr lvl="1"/>
            <a:r>
              <a:rPr lang="en-AU" sz="1700" dirty="0"/>
              <a:t>Activity conduct across the State is standardised and Leaders can access all materials and supporting systems through a hub on the State Website.</a:t>
            </a:r>
          </a:p>
          <a:p>
            <a:endParaRPr lang="en-AU" sz="1800" dirty="0"/>
          </a:p>
          <a:p>
            <a:endParaRPr lang="en-AU" sz="1800" dirty="0"/>
          </a:p>
          <a:p>
            <a:pPr lvl="1"/>
            <a:endParaRPr lang="en-AU" sz="1400" dirty="0"/>
          </a:p>
        </p:txBody>
      </p:sp>
    </p:spTree>
    <p:extLst>
      <p:ext uri="{BB962C8B-B14F-4D97-AF65-F5344CB8AC3E}">
        <p14:creationId xmlns:p14="http://schemas.microsoft.com/office/powerpoint/2010/main" val="172229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80C-5E7D-4523-817E-C794B6E34A7C}"/>
              </a:ext>
            </a:extLst>
          </p:cNvPr>
          <p:cNvSpPr>
            <a:spLocks noGrp="1"/>
          </p:cNvSpPr>
          <p:nvPr>
            <p:ph type="title"/>
          </p:nvPr>
        </p:nvSpPr>
        <p:spPr>
          <a:xfrm>
            <a:off x="838200" y="365125"/>
            <a:ext cx="10515600" cy="764935"/>
          </a:xfrm>
        </p:spPr>
        <p:txBody>
          <a:bodyPr/>
          <a:lstStyle/>
          <a:p>
            <a:r>
              <a:rPr lang="en-AU" sz="3600" b="1" dirty="0">
                <a:solidFill>
                  <a:srgbClr val="0070C0"/>
                </a:solidFill>
              </a:rPr>
              <a:t>Acknowledgement</a:t>
            </a:r>
          </a:p>
        </p:txBody>
      </p:sp>
      <p:sp>
        <p:nvSpPr>
          <p:cNvPr id="3" name="Content Placeholder 2">
            <a:extLst>
              <a:ext uri="{FF2B5EF4-FFF2-40B4-BE49-F238E27FC236}">
                <a16:creationId xmlns:a16="http://schemas.microsoft.com/office/drawing/2014/main" id="{753D140D-C6E2-4E98-B66F-2105BFFEA0B8}"/>
              </a:ext>
            </a:extLst>
          </p:cNvPr>
          <p:cNvSpPr>
            <a:spLocks noGrp="1"/>
          </p:cNvSpPr>
          <p:nvPr>
            <p:ph idx="1"/>
          </p:nvPr>
        </p:nvSpPr>
        <p:spPr>
          <a:xfrm>
            <a:off x="838200" y="1130060"/>
            <a:ext cx="10515600" cy="5046903"/>
          </a:xfrm>
        </p:spPr>
        <p:txBody>
          <a:bodyPr>
            <a:normAutofit/>
          </a:bodyPr>
          <a:lstStyle/>
          <a:p>
            <a:endParaRPr lang="en-AU" sz="1800" dirty="0"/>
          </a:p>
          <a:p>
            <a:endParaRPr lang="en-AU" sz="1800" dirty="0"/>
          </a:p>
          <a:p>
            <a:endParaRPr lang="en-AU" sz="1800" dirty="0"/>
          </a:p>
          <a:p>
            <a:pPr marL="0" indent="0">
              <a:lnSpc>
                <a:spcPct val="107000"/>
              </a:lnSpc>
              <a:spcAft>
                <a:spcPts val="800"/>
              </a:spcAft>
              <a:buNone/>
            </a:pPr>
            <a:r>
              <a:rPr lang="en-AU" sz="2000" dirty="0">
                <a:effectLst/>
                <a:ea typeface="Calibri" panose="020F0502020204030204" pitchFamily="34" charset="0"/>
                <a:cs typeface="Times New Roman" panose="02020603050405020304" pitchFamily="18" charset="0"/>
              </a:rPr>
              <a:t>As Scouts of Australia, we acknowledge Australia’s First Nations Peoples. We acknowledge the Aboriginal and Torres Strait Islander peoples as the Traditional Custodians of this land. We pay our respects to Elders past, present, and emerging. We’re grateful to do our Scouting in this country. We commit to using its resources wisely and developing our understanding of Aboriginal and Torres Strait Islander cultures. We also acknowledge any Aboriginal and Torres Strait Islander Scouts who are part of our movement today.</a:t>
            </a:r>
          </a:p>
          <a:p>
            <a:endParaRPr lang="en-AU" sz="1800" dirty="0"/>
          </a:p>
          <a:p>
            <a:endParaRPr lang="en-AU" sz="1800" dirty="0"/>
          </a:p>
          <a:p>
            <a:pPr marL="0" indent="0">
              <a:buNone/>
            </a:pPr>
            <a:endParaRPr lang="en-AU" sz="1800" u="sng" dirty="0"/>
          </a:p>
          <a:p>
            <a:pPr lvl="1"/>
            <a:endParaRPr lang="en-AU" sz="1400" dirty="0"/>
          </a:p>
        </p:txBody>
      </p:sp>
    </p:spTree>
    <p:extLst>
      <p:ext uri="{BB962C8B-B14F-4D97-AF65-F5344CB8AC3E}">
        <p14:creationId xmlns:p14="http://schemas.microsoft.com/office/powerpoint/2010/main" val="208243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80C-5E7D-4523-817E-C794B6E34A7C}"/>
              </a:ext>
            </a:extLst>
          </p:cNvPr>
          <p:cNvSpPr>
            <a:spLocks noGrp="1"/>
          </p:cNvSpPr>
          <p:nvPr>
            <p:ph type="title"/>
          </p:nvPr>
        </p:nvSpPr>
        <p:spPr>
          <a:xfrm>
            <a:off x="838200" y="365125"/>
            <a:ext cx="10515600" cy="764935"/>
          </a:xfrm>
        </p:spPr>
        <p:txBody>
          <a:bodyPr/>
          <a:lstStyle/>
          <a:p>
            <a:r>
              <a:rPr lang="en-AU" sz="3600" b="1" dirty="0">
                <a:solidFill>
                  <a:srgbClr val="0070C0"/>
                </a:solidFill>
              </a:rPr>
              <a:t>Agenda</a:t>
            </a:r>
          </a:p>
        </p:txBody>
      </p:sp>
      <p:sp>
        <p:nvSpPr>
          <p:cNvPr id="3" name="Content Placeholder 2">
            <a:extLst>
              <a:ext uri="{FF2B5EF4-FFF2-40B4-BE49-F238E27FC236}">
                <a16:creationId xmlns:a16="http://schemas.microsoft.com/office/drawing/2014/main" id="{753D140D-C6E2-4E98-B66F-2105BFFEA0B8}"/>
              </a:ext>
            </a:extLst>
          </p:cNvPr>
          <p:cNvSpPr>
            <a:spLocks noGrp="1"/>
          </p:cNvSpPr>
          <p:nvPr>
            <p:ph idx="1"/>
          </p:nvPr>
        </p:nvSpPr>
        <p:spPr>
          <a:xfrm>
            <a:off x="838200" y="1130060"/>
            <a:ext cx="10515600" cy="5046903"/>
          </a:xfrm>
        </p:spPr>
        <p:txBody>
          <a:bodyPr>
            <a:normAutofit lnSpcReduction="10000"/>
          </a:bodyPr>
          <a:lstStyle/>
          <a:p>
            <a:endParaRPr lang="en-AU" sz="1800" dirty="0"/>
          </a:p>
          <a:p>
            <a:r>
              <a:rPr lang="en-AU" sz="2400" dirty="0"/>
              <a:t>Why change</a:t>
            </a:r>
          </a:p>
          <a:p>
            <a:endParaRPr lang="en-AU" sz="2400" dirty="0"/>
          </a:p>
          <a:p>
            <a:r>
              <a:rPr lang="en-AU" sz="2400" dirty="0"/>
              <a:t>What’s changing</a:t>
            </a:r>
          </a:p>
          <a:p>
            <a:endParaRPr lang="en-AU" sz="2400" dirty="0"/>
          </a:p>
          <a:p>
            <a:r>
              <a:rPr lang="en-AU" sz="2400" dirty="0"/>
              <a:t>Challenges</a:t>
            </a:r>
          </a:p>
          <a:p>
            <a:endParaRPr lang="en-AU" sz="2400" dirty="0"/>
          </a:p>
          <a:p>
            <a:r>
              <a:rPr lang="en-AU" sz="2400" dirty="0"/>
              <a:t>What’s Next</a:t>
            </a:r>
          </a:p>
          <a:p>
            <a:endParaRPr lang="en-AU" sz="2400" dirty="0"/>
          </a:p>
          <a:p>
            <a:r>
              <a:rPr lang="en-AU" sz="2400" dirty="0"/>
              <a:t>Questions</a:t>
            </a:r>
          </a:p>
          <a:p>
            <a:endParaRPr lang="en-AU" sz="2400" dirty="0"/>
          </a:p>
          <a:p>
            <a:r>
              <a:rPr lang="en-AU" sz="2400" dirty="0"/>
              <a:t>Our Ask</a:t>
            </a:r>
          </a:p>
          <a:p>
            <a:endParaRPr lang="en-AU" sz="1800" dirty="0"/>
          </a:p>
          <a:p>
            <a:endParaRPr lang="en-AU" sz="1800" dirty="0"/>
          </a:p>
          <a:p>
            <a:pPr marL="0" indent="0">
              <a:buNone/>
            </a:pPr>
            <a:endParaRPr lang="en-AU" sz="1800" u="sng" dirty="0"/>
          </a:p>
          <a:p>
            <a:pPr lvl="1"/>
            <a:endParaRPr lang="en-AU" sz="1400" dirty="0"/>
          </a:p>
        </p:txBody>
      </p:sp>
    </p:spTree>
    <p:extLst>
      <p:ext uri="{BB962C8B-B14F-4D97-AF65-F5344CB8AC3E}">
        <p14:creationId xmlns:p14="http://schemas.microsoft.com/office/powerpoint/2010/main" val="3940821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80C-5E7D-4523-817E-C794B6E34A7C}"/>
              </a:ext>
            </a:extLst>
          </p:cNvPr>
          <p:cNvSpPr>
            <a:spLocks noGrp="1"/>
          </p:cNvSpPr>
          <p:nvPr>
            <p:ph type="title"/>
          </p:nvPr>
        </p:nvSpPr>
        <p:spPr>
          <a:xfrm>
            <a:off x="838200" y="365125"/>
            <a:ext cx="10515600" cy="764935"/>
          </a:xfrm>
        </p:spPr>
        <p:txBody>
          <a:bodyPr/>
          <a:lstStyle/>
          <a:p>
            <a:r>
              <a:rPr lang="en-AU" sz="3600" b="1" dirty="0">
                <a:solidFill>
                  <a:srgbClr val="0070C0"/>
                </a:solidFill>
              </a:rPr>
              <a:t>Why the change?</a:t>
            </a:r>
          </a:p>
        </p:txBody>
      </p:sp>
      <p:sp>
        <p:nvSpPr>
          <p:cNvPr id="3" name="Content Placeholder 2">
            <a:extLst>
              <a:ext uri="{FF2B5EF4-FFF2-40B4-BE49-F238E27FC236}">
                <a16:creationId xmlns:a16="http://schemas.microsoft.com/office/drawing/2014/main" id="{753D140D-C6E2-4E98-B66F-2105BFFEA0B8}"/>
              </a:ext>
            </a:extLst>
          </p:cNvPr>
          <p:cNvSpPr>
            <a:spLocks noGrp="1"/>
          </p:cNvSpPr>
          <p:nvPr>
            <p:ph idx="1"/>
          </p:nvPr>
        </p:nvSpPr>
        <p:spPr>
          <a:xfrm>
            <a:off x="838200" y="1130060"/>
            <a:ext cx="10515600" cy="5046903"/>
          </a:xfrm>
        </p:spPr>
        <p:txBody>
          <a:bodyPr>
            <a:normAutofit/>
          </a:bodyPr>
          <a:lstStyle/>
          <a:p>
            <a:endParaRPr lang="en-AU" sz="1800" dirty="0"/>
          </a:p>
          <a:p>
            <a:endParaRPr lang="en-AU" sz="1800" dirty="0"/>
          </a:p>
          <a:p>
            <a:r>
              <a:rPr lang="en-AU" sz="1800" dirty="0"/>
              <a:t>We are making this change to </a:t>
            </a:r>
            <a:r>
              <a:rPr lang="en-AU" sz="1800" dirty="0">
                <a:solidFill>
                  <a:srgbClr val="FF0000"/>
                </a:solidFill>
              </a:rPr>
              <a:t>align us with National Policy (NAAF) </a:t>
            </a:r>
            <a:r>
              <a:rPr lang="en-AU" sz="1800" dirty="0"/>
              <a:t>and the relevant Industry Standards (AAAS) which in turn help us </a:t>
            </a:r>
            <a:r>
              <a:rPr lang="en-AU" sz="1800" dirty="0">
                <a:solidFill>
                  <a:srgbClr val="FF0000"/>
                </a:solidFill>
              </a:rPr>
              <a:t>respond to the outcomes of the SafeWork and our internal investigations </a:t>
            </a:r>
            <a:r>
              <a:rPr lang="en-AU" sz="1800" dirty="0"/>
              <a:t>into the 2021 abseil accident.</a:t>
            </a:r>
          </a:p>
          <a:p>
            <a:endParaRPr lang="en-AU" sz="1800" dirty="0"/>
          </a:p>
          <a:p>
            <a:r>
              <a:rPr lang="en-AU" sz="1800" dirty="0"/>
              <a:t>At the moment, we are one of only two Branches that can run every activity on the OAS from Stage 1 to 9.  Others are restricted by insurance.</a:t>
            </a:r>
          </a:p>
          <a:p>
            <a:endParaRPr lang="en-AU" sz="1800" dirty="0"/>
          </a:p>
          <a:p>
            <a:r>
              <a:rPr lang="en-AU" sz="1800" dirty="0"/>
              <a:t>Our prime goals are to:</a:t>
            </a:r>
          </a:p>
          <a:p>
            <a:pPr lvl="1"/>
            <a:r>
              <a:rPr lang="en-AU" sz="1800" u="sng" dirty="0"/>
              <a:t>Keep our Adult and Youth members safe</a:t>
            </a:r>
          </a:p>
          <a:p>
            <a:pPr lvl="1"/>
            <a:r>
              <a:rPr lang="en-AU" sz="1800" u="sng" dirty="0"/>
              <a:t>Preserve our ability to run the depth and breadth of activity we currently can</a:t>
            </a:r>
          </a:p>
          <a:p>
            <a:pPr lvl="1"/>
            <a:endParaRPr lang="en-AU" sz="1400" dirty="0"/>
          </a:p>
        </p:txBody>
      </p:sp>
    </p:spTree>
    <p:extLst>
      <p:ext uri="{BB962C8B-B14F-4D97-AF65-F5344CB8AC3E}">
        <p14:creationId xmlns:p14="http://schemas.microsoft.com/office/powerpoint/2010/main" val="288149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80C-5E7D-4523-817E-C794B6E34A7C}"/>
              </a:ext>
            </a:extLst>
          </p:cNvPr>
          <p:cNvSpPr>
            <a:spLocks noGrp="1"/>
          </p:cNvSpPr>
          <p:nvPr>
            <p:ph type="title"/>
          </p:nvPr>
        </p:nvSpPr>
        <p:spPr>
          <a:xfrm>
            <a:off x="838200" y="365125"/>
            <a:ext cx="10515600" cy="764935"/>
          </a:xfrm>
        </p:spPr>
        <p:txBody>
          <a:bodyPr/>
          <a:lstStyle/>
          <a:p>
            <a:r>
              <a:rPr lang="en-AU" sz="3600" b="1" dirty="0">
                <a:solidFill>
                  <a:srgbClr val="0070C0"/>
                </a:solidFill>
              </a:rPr>
              <a:t>What is changing?</a:t>
            </a:r>
          </a:p>
        </p:txBody>
      </p:sp>
      <p:sp>
        <p:nvSpPr>
          <p:cNvPr id="3" name="Content Placeholder 2">
            <a:extLst>
              <a:ext uri="{FF2B5EF4-FFF2-40B4-BE49-F238E27FC236}">
                <a16:creationId xmlns:a16="http://schemas.microsoft.com/office/drawing/2014/main" id="{753D140D-C6E2-4E98-B66F-2105BFFEA0B8}"/>
              </a:ext>
            </a:extLst>
          </p:cNvPr>
          <p:cNvSpPr>
            <a:spLocks noGrp="1"/>
          </p:cNvSpPr>
          <p:nvPr>
            <p:ph idx="1"/>
          </p:nvPr>
        </p:nvSpPr>
        <p:spPr>
          <a:xfrm>
            <a:off x="838200" y="1130060"/>
            <a:ext cx="10515600" cy="5046903"/>
          </a:xfrm>
        </p:spPr>
        <p:txBody>
          <a:bodyPr>
            <a:normAutofit lnSpcReduction="10000"/>
          </a:bodyPr>
          <a:lstStyle/>
          <a:p>
            <a:endParaRPr lang="en-AU" sz="1800" dirty="0"/>
          </a:p>
          <a:p>
            <a:r>
              <a:rPr lang="en-AU" sz="1800" dirty="0"/>
              <a:t>New Adventurous Activity Hub on the State Web Site</a:t>
            </a:r>
          </a:p>
          <a:p>
            <a:endParaRPr lang="en-AU" sz="1800" dirty="0"/>
          </a:p>
          <a:p>
            <a:r>
              <a:rPr lang="en-AU" sz="1800" dirty="0"/>
              <a:t>Updated AA Policy and Vertical Procedure and new Core Conduct Procedure introducing an Activity Plan</a:t>
            </a:r>
          </a:p>
          <a:p>
            <a:endParaRPr lang="en-AU" sz="1800" dirty="0"/>
          </a:p>
          <a:p>
            <a:r>
              <a:rPr lang="en-AU" sz="1800" dirty="0"/>
              <a:t>Clear guidelines on what activities leaders can run with what qualifications</a:t>
            </a:r>
          </a:p>
          <a:p>
            <a:endParaRPr lang="en-AU" sz="1800" dirty="0"/>
          </a:p>
          <a:p>
            <a:r>
              <a:rPr lang="en-AU" sz="1800" dirty="0"/>
              <a:t>We are giving clear approval rights to Group Leaders for lower-risk activities</a:t>
            </a:r>
          </a:p>
          <a:p>
            <a:endParaRPr lang="en-AU" sz="1800" dirty="0"/>
          </a:p>
          <a:p>
            <a:r>
              <a:rPr lang="en-AU" sz="1800" dirty="0"/>
              <a:t>New Activity Approval and Notification system replacing WHS-3 and E1 Pt III </a:t>
            </a:r>
            <a:r>
              <a:rPr lang="en-AU" sz="1800" u="sng" dirty="0"/>
              <a:t>completely</a:t>
            </a:r>
            <a:r>
              <a:rPr lang="en-AU" sz="1800" dirty="0"/>
              <a:t> for AA</a:t>
            </a:r>
          </a:p>
          <a:p>
            <a:endParaRPr lang="en-AU" sz="1800" dirty="0"/>
          </a:p>
          <a:p>
            <a:r>
              <a:rPr lang="en-AU" sz="1800" dirty="0"/>
              <a:t>New system for capturing requests for qualifications</a:t>
            </a:r>
          </a:p>
          <a:p>
            <a:endParaRPr lang="en-AU" sz="1800" dirty="0"/>
          </a:p>
          <a:p>
            <a:r>
              <a:rPr lang="en-AU" sz="1800" dirty="0"/>
              <a:t>Full adoption of the NAAF qualifications framework</a:t>
            </a:r>
          </a:p>
          <a:p>
            <a:endParaRPr lang="en-AU" sz="1800" dirty="0"/>
          </a:p>
          <a:p>
            <a:endParaRPr lang="en-AU" sz="1800" dirty="0"/>
          </a:p>
        </p:txBody>
      </p:sp>
    </p:spTree>
    <p:extLst>
      <p:ext uri="{BB962C8B-B14F-4D97-AF65-F5344CB8AC3E}">
        <p14:creationId xmlns:p14="http://schemas.microsoft.com/office/powerpoint/2010/main" val="242631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80C-5E7D-4523-817E-C794B6E34A7C}"/>
              </a:ext>
            </a:extLst>
          </p:cNvPr>
          <p:cNvSpPr>
            <a:spLocks noGrp="1"/>
          </p:cNvSpPr>
          <p:nvPr>
            <p:ph type="title"/>
          </p:nvPr>
        </p:nvSpPr>
        <p:spPr>
          <a:xfrm>
            <a:off x="838200" y="365125"/>
            <a:ext cx="10515600" cy="764935"/>
          </a:xfrm>
        </p:spPr>
        <p:txBody>
          <a:bodyPr/>
          <a:lstStyle/>
          <a:p>
            <a:r>
              <a:rPr lang="en-AU" sz="3600" b="1" dirty="0">
                <a:solidFill>
                  <a:srgbClr val="0070C0"/>
                </a:solidFill>
              </a:rPr>
              <a:t>Key Change #1 – a Website</a:t>
            </a:r>
          </a:p>
        </p:txBody>
      </p:sp>
      <p:sp>
        <p:nvSpPr>
          <p:cNvPr id="3" name="Content Placeholder 2">
            <a:extLst>
              <a:ext uri="{FF2B5EF4-FFF2-40B4-BE49-F238E27FC236}">
                <a16:creationId xmlns:a16="http://schemas.microsoft.com/office/drawing/2014/main" id="{753D140D-C6E2-4E98-B66F-2105BFFEA0B8}"/>
              </a:ext>
            </a:extLst>
          </p:cNvPr>
          <p:cNvSpPr>
            <a:spLocks noGrp="1"/>
          </p:cNvSpPr>
          <p:nvPr>
            <p:ph idx="1"/>
          </p:nvPr>
        </p:nvSpPr>
        <p:spPr>
          <a:xfrm>
            <a:off x="838200" y="1130060"/>
            <a:ext cx="5411756" cy="5046903"/>
          </a:xfrm>
        </p:spPr>
        <p:txBody>
          <a:bodyPr>
            <a:normAutofit/>
          </a:bodyPr>
          <a:lstStyle/>
          <a:p>
            <a:endParaRPr lang="en-AU" sz="1800" dirty="0"/>
          </a:p>
          <a:p>
            <a:endParaRPr lang="en-AU" sz="1800" dirty="0"/>
          </a:p>
          <a:p>
            <a:endParaRPr lang="en-AU" sz="1800" dirty="0"/>
          </a:p>
          <a:p>
            <a:r>
              <a:rPr lang="en-AU" sz="1800" dirty="0"/>
              <a:t>A single point of entry for Adventurous Activities</a:t>
            </a:r>
          </a:p>
          <a:p>
            <a:endParaRPr lang="en-AU" sz="1800" dirty="0"/>
          </a:p>
          <a:p>
            <a:r>
              <a:rPr lang="en-AU" sz="1800" dirty="0"/>
              <a:t>Tiles to guide a member to typical requirements</a:t>
            </a:r>
          </a:p>
          <a:p>
            <a:endParaRPr lang="en-AU" sz="1800" dirty="0"/>
          </a:p>
          <a:p>
            <a:r>
              <a:rPr lang="en-AU" sz="1800" dirty="0"/>
              <a:t>Guided process for planning an Adventurous Activity and Getting Qualified, including links to tools, procedures and support materials</a:t>
            </a:r>
          </a:p>
          <a:p>
            <a:endParaRPr lang="en-AU" sz="1800" dirty="0"/>
          </a:p>
          <a:p>
            <a:r>
              <a:rPr lang="en-AU" sz="1800" u="sng" dirty="0"/>
              <a:t>Let’s have a look…</a:t>
            </a:r>
          </a:p>
          <a:p>
            <a:endParaRPr lang="en-AU" sz="1800" dirty="0"/>
          </a:p>
          <a:p>
            <a:endParaRPr lang="en-AU" sz="1800" u="sng" dirty="0"/>
          </a:p>
          <a:p>
            <a:pPr marL="0" indent="0">
              <a:buNone/>
            </a:pPr>
            <a:endParaRPr lang="en-AU" sz="1800" u="sng" dirty="0"/>
          </a:p>
          <a:p>
            <a:pPr marL="0" indent="0">
              <a:buNone/>
            </a:pPr>
            <a:endParaRPr lang="en-AU" sz="1800" u="sng" dirty="0"/>
          </a:p>
          <a:p>
            <a:endParaRPr lang="en-AU" sz="1800" u="sng" dirty="0"/>
          </a:p>
          <a:p>
            <a:endParaRPr lang="en-AU" sz="1800" dirty="0"/>
          </a:p>
          <a:p>
            <a:pPr lvl="1"/>
            <a:endParaRPr lang="en-AU" sz="1400" dirty="0"/>
          </a:p>
        </p:txBody>
      </p:sp>
      <p:pic>
        <p:nvPicPr>
          <p:cNvPr id="7" name="Picture 6">
            <a:extLst>
              <a:ext uri="{FF2B5EF4-FFF2-40B4-BE49-F238E27FC236}">
                <a16:creationId xmlns:a16="http://schemas.microsoft.com/office/drawing/2014/main" id="{CEF75FA7-721D-43C2-966B-771F2ACBEB64}"/>
              </a:ext>
            </a:extLst>
          </p:cNvPr>
          <p:cNvPicPr>
            <a:picLocks noChangeAspect="1"/>
          </p:cNvPicPr>
          <p:nvPr/>
        </p:nvPicPr>
        <p:blipFill rotWithShape="1">
          <a:blip r:embed="rId2"/>
          <a:srcRect l="16148" t="13763" r="17194" b="19459"/>
          <a:stretch/>
        </p:blipFill>
        <p:spPr>
          <a:xfrm>
            <a:off x="6466114" y="1860021"/>
            <a:ext cx="5411756" cy="2914023"/>
          </a:xfrm>
          <a:prstGeom prst="rect">
            <a:avLst/>
          </a:prstGeom>
        </p:spPr>
      </p:pic>
    </p:spTree>
    <p:extLst>
      <p:ext uri="{BB962C8B-B14F-4D97-AF65-F5344CB8AC3E}">
        <p14:creationId xmlns:p14="http://schemas.microsoft.com/office/powerpoint/2010/main" val="108342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80C-5E7D-4523-817E-C794B6E34A7C}"/>
              </a:ext>
            </a:extLst>
          </p:cNvPr>
          <p:cNvSpPr>
            <a:spLocks noGrp="1"/>
          </p:cNvSpPr>
          <p:nvPr>
            <p:ph type="title"/>
          </p:nvPr>
        </p:nvSpPr>
        <p:spPr>
          <a:xfrm>
            <a:off x="838200" y="365125"/>
            <a:ext cx="10515600" cy="764935"/>
          </a:xfrm>
        </p:spPr>
        <p:txBody>
          <a:bodyPr/>
          <a:lstStyle/>
          <a:p>
            <a:r>
              <a:rPr lang="en-AU" sz="3600" b="1" dirty="0">
                <a:solidFill>
                  <a:srgbClr val="0070C0"/>
                </a:solidFill>
              </a:rPr>
              <a:t>Key Change #2 – updated Policy and Procedures</a:t>
            </a:r>
          </a:p>
        </p:txBody>
      </p:sp>
      <p:sp>
        <p:nvSpPr>
          <p:cNvPr id="3" name="Content Placeholder 2">
            <a:extLst>
              <a:ext uri="{FF2B5EF4-FFF2-40B4-BE49-F238E27FC236}">
                <a16:creationId xmlns:a16="http://schemas.microsoft.com/office/drawing/2014/main" id="{753D140D-C6E2-4E98-B66F-2105BFFEA0B8}"/>
              </a:ext>
            </a:extLst>
          </p:cNvPr>
          <p:cNvSpPr>
            <a:spLocks noGrp="1"/>
          </p:cNvSpPr>
          <p:nvPr>
            <p:ph idx="1"/>
          </p:nvPr>
        </p:nvSpPr>
        <p:spPr>
          <a:xfrm>
            <a:off x="838200" y="1130060"/>
            <a:ext cx="5411756" cy="5046903"/>
          </a:xfrm>
        </p:spPr>
        <p:txBody>
          <a:bodyPr>
            <a:normAutofit lnSpcReduction="10000"/>
          </a:bodyPr>
          <a:lstStyle/>
          <a:p>
            <a:endParaRPr lang="en-AU" sz="1800" dirty="0"/>
          </a:p>
          <a:p>
            <a:endParaRPr lang="en-AU" sz="1800" dirty="0"/>
          </a:p>
          <a:p>
            <a:r>
              <a:rPr lang="en-AU" sz="1800" dirty="0"/>
              <a:t>Policies and Procedures mirror the Australian Adventurous Activity Standard (AAAS)</a:t>
            </a:r>
          </a:p>
          <a:p>
            <a:endParaRPr lang="en-AU" sz="1800" dirty="0"/>
          </a:p>
          <a:p>
            <a:r>
              <a:rPr lang="en-AU" sz="1800" dirty="0"/>
              <a:t>Following the AAAS is a requirement in the NAAF and was a major recommendation from SafeWork</a:t>
            </a:r>
          </a:p>
          <a:p>
            <a:endParaRPr lang="en-AU" sz="1800" dirty="0"/>
          </a:p>
          <a:p>
            <a:r>
              <a:rPr lang="en-AU" sz="1800" dirty="0"/>
              <a:t>The Core Conduct Procedure represents our implementation of the Good Practice Guide</a:t>
            </a:r>
          </a:p>
          <a:p>
            <a:endParaRPr lang="en-AU" sz="1800" dirty="0"/>
          </a:p>
          <a:p>
            <a:r>
              <a:rPr lang="en-AU" sz="1800" dirty="0"/>
              <a:t>All documents follow the same AAAS structure and build on each other</a:t>
            </a:r>
          </a:p>
          <a:p>
            <a:endParaRPr lang="en-AU" sz="1800" u="sng" dirty="0"/>
          </a:p>
          <a:p>
            <a:r>
              <a:rPr lang="en-AU" sz="1800" dirty="0"/>
              <a:t>2022 will see us complete all remaining procedures</a:t>
            </a:r>
          </a:p>
          <a:p>
            <a:pPr marL="0" indent="0">
              <a:buNone/>
            </a:pPr>
            <a:endParaRPr lang="en-AU" sz="1800" u="sng" dirty="0"/>
          </a:p>
          <a:p>
            <a:pPr marL="0" indent="0">
              <a:buNone/>
            </a:pPr>
            <a:endParaRPr lang="en-AU" sz="1800" u="sng" dirty="0"/>
          </a:p>
          <a:p>
            <a:endParaRPr lang="en-AU" sz="1800" u="sng" dirty="0"/>
          </a:p>
          <a:p>
            <a:endParaRPr lang="en-AU" sz="1800" dirty="0"/>
          </a:p>
          <a:p>
            <a:pPr lvl="1"/>
            <a:endParaRPr lang="en-AU" sz="1400" dirty="0"/>
          </a:p>
        </p:txBody>
      </p:sp>
      <p:pic>
        <p:nvPicPr>
          <p:cNvPr id="4" name="Picture 3">
            <a:extLst>
              <a:ext uri="{FF2B5EF4-FFF2-40B4-BE49-F238E27FC236}">
                <a16:creationId xmlns:a16="http://schemas.microsoft.com/office/drawing/2014/main" id="{5E160EEF-A2E7-4628-929C-D73CD873C9DF}"/>
              </a:ext>
            </a:extLst>
          </p:cNvPr>
          <p:cNvPicPr>
            <a:picLocks noChangeAspect="1"/>
          </p:cNvPicPr>
          <p:nvPr/>
        </p:nvPicPr>
        <p:blipFill>
          <a:blip r:embed="rId2"/>
          <a:stretch>
            <a:fillRect/>
          </a:stretch>
        </p:blipFill>
        <p:spPr>
          <a:xfrm>
            <a:off x="6864453" y="1566610"/>
            <a:ext cx="4916025" cy="4173802"/>
          </a:xfrm>
          <a:prstGeom prst="rect">
            <a:avLst/>
          </a:prstGeom>
        </p:spPr>
      </p:pic>
    </p:spTree>
    <p:extLst>
      <p:ext uri="{BB962C8B-B14F-4D97-AF65-F5344CB8AC3E}">
        <p14:creationId xmlns:p14="http://schemas.microsoft.com/office/powerpoint/2010/main" val="1051766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80C-5E7D-4523-817E-C794B6E34A7C}"/>
              </a:ext>
            </a:extLst>
          </p:cNvPr>
          <p:cNvSpPr>
            <a:spLocks noGrp="1"/>
          </p:cNvSpPr>
          <p:nvPr>
            <p:ph type="title"/>
          </p:nvPr>
        </p:nvSpPr>
        <p:spPr>
          <a:xfrm>
            <a:off x="838200" y="365125"/>
            <a:ext cx="10515600" cy="764935"/>
          </a:xfrm>
        </p:spPr>
        <p:txBody>
          <a:bodyPr/>
          <a:lstStyle/>
          <a:p>
            <a:r>
              <a:rPr lang="en-AU" sz="3600" b="1" dirty="0">
                <a:solidFill>
                  <a:srgbClr val="0070C0"/>
                </a:solidFill>
              </a:rPr>
              <a:t>Key Change #3 – the Activity Plan</a:t>
            </a:r>
          </a:p>
        </p:txBody>
      </p:sp>
      <p:sp>
        <p:nvSpPr>
          <p:cNvPr id="3" name="Content Placeholder 2">
            <a:extLst>
              <a:ext uri="{FF2B5EF4-FFF2-40B4-BE49-F238E27FC236}">
                <a16:creationId xmlns:a16="http://schemas.microsoft.com/office/drawing/2014/main" id="{753D140D-C6E2-4E98-B66F-2105BFFEA0B8}"/>
              </a:ext>
            </a:extLst>
          </p:cNvPr>
          <p:cNvSpPr>
            <a:spLocks noGrp="1"/>
          </p:cNvSpPr>
          <p:nvPr>
            <p:ph idx="1"/>
          </p:nvPr>
        </p:nvSpPr>
        <p:spPr>
          <a:xfrm>
            <a:off x="838200" y="1130060"/>
            <a:ext cx="5411756" cy="5046903"/>
          </a:xfrm>
        </p:spPr>
        <p:txBody>
          <a:bodyPr>
            <a:normAutofit/>
          </a:bodyPr>
          <a:lstStyle/>
          <a:p>
            <a:endParaRPr lang="en-AU" sz="1800" dirty="0"/>
          </a:p>
          <a:p>
            <a:r>
              <a:rPr lang="en-AU" sz="1800" dirty="0"/>
              <a:t>Template based on recommendations from the AAAS and supported by direction in the Core Conduct Procedure</a:t>
            </a:r>
          </a:p>
          <a:p>
            <a:endParaRPr lang="en-AU" sz="1800" dirty="0"/>
          </a:p>
          <a:p>
            <a:r>
              <a:rPr lang="en-AU" sz="1800" dirty="0"/>
              <a:t>Captures the key concerns for an Adventurous Activity and has a particular focus on:</a:t>
            </a:r>
          </a:p>
          <a:p>
            <a:pPr lvl="1"/>
            <a:r>
              <a:rPr lang="en-AU" sz="1400" dirty="0"/>
              <a:t>The purpose of an activity</a:t>
            </a:r>
          </a:p>
          <a:p>
            <a:pPr lvl="1"/>
            <a:r>
              <a:rPr lang="en-AU" sz="1400" dirty="0"/>
              <a:t>Safety and Emergency Management (prior elements of the E1 Pt III)</a:t>
            </a:r>
          </a:p>
          <a:p>
            <a:endParaRPr lang="en-AU" sz="1800" dirty="0"/>
          </a:p>
          <a:p>
            <a:r>
              <a:rPr lang="en-AU" sz="1800" dirty="0"/>
              <a:t>Content can be easily modified to suit activities with different complexity and risk</a:t>
            </a:r>
          </a:p>
          <a:p>
            <a:endParaRPr lang="en-AU" sz="1800" dirty="0"/>
          </a:p>
          <a:p>
            <a:r>
              <a:rPr lang="en-AU" sz="1800" dirty="0"/>
              <a:t>High reusability from activity to activity</a:t>
            </a:r>
          </a:p>
          <a:p>
            <a:endParaRPr lang="en-AU" sz="1800" dirty="0"/>
          </a:p>
          <a:p>
            <a:endParaRPr lang="en-AU" sz="1800" u="sng" dirty="0"/>
          </a:p>
          <a:p>
            <a:pPr marL="0" indent="0">
              <a:buNone/>
            </a:pPr>
            <a:endParaRPr lang="en-AU" sz="1800" u="sng" dirty="0"/>
          </a:p>
          <a:p>
            <a:pPr marL="0" indent="0">
              <a:buNone/>
            </a:pPr>
            <a:endParaRPr lang="en-AU" sz="1800" u="sng" dirty="0"/>
          </a:p>
          <a:p>
            <a:endParaRPr lang="en-AU" sz="1800" u="sng" dirty="0"/>
          </a:p>
          <a:p>
            <a:endParaRPr lang="en-AU" sz="1800" dirty="0"/>
          </a:p>
          <a:p>
            <a:pPr lvl="1"/>
            <a:endParaRPr lang="en-AU" sz="1400" dirty="0"/>
          </a:p>
        </p:txBody>
      </p:sp>
      <p:pic>
        <p:nvPicPr>
          <p:cNvPr id="5" name="Picture 4">
            <a:extLst>
              <a:ext uri="{FF2B5EF4-FFF2-40B4-BE49-F238E27FC236}">
                <a16:creationId xmlns:a16="http://schemas.microsoft.com/office/drawing/2014/main" id="{D8A39BDA-169E-410C-8C5A-544C91461AD3}"/>
              </a:ext>
            </a:extLst>
          </p:cNvPr>
          <p:cNvPicPr>
            <a:picLocks noChangeAspect="1"/>
          </p:cNvPicPr>
          <p:nvPr/>
        </p:nvPicPr>
        <p:blipFill rotWithShape="1">
          <a:blip r:embed="rId2"/>
          <a:srcRect l="22780" t="24584" r="23420" b="8066"/>
          <a:stretch/>
        </p:blipFill>
        <p:spPr>
          <a:xfrm>
            <a:off x="6249956" y="1739749"/>
            <a:ext cx="5688563" cy="3827523"/>
          </a:xfrm>
          <a:prstGeom prst="rect">
            <a:avLst/>
          </a:prstGeom>
        </p:spPr>
      </p:pic>
    </p:spTree>
    <p:extLst>
      <p:ext uri="{BB962C8B-B14F-4D97-AF65-F5344CB8AC3E}">
        <p14:creationId xmlns:p14="http://schemas.microsoft.com/office/powerpoint/2010/main" val="69386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80C-5E7D-4523-817E-C794B6E34A7C}"/>
              </a:ext>
            </a:extLst>
          </p:cNvPr>
          <p:cNvSpPr>
            <a:spLocks noGrp="1"/>
          </p:cNvSpPr>
          <p:nvPr>
            <p:ph type="title"/>
          </p:nvPr>
        </p:nvSpPr>
        <p:spPr>
          <a:xfrm>
            <a:off x="838200" y="365125"/>
            <a:ext cx="10515600" cy="764935"/>
          </a:xfrm>
        </p:spPr>
        <p:txBody>
          <a:bodyPr/>
          <a:lstStyle/>
          <a:p>
            <a:r>
              <a:rPr lang="en-AU" sz="3600" b="1" dirty="0">
                <a:solidFill>
                  <a:srgbClr val="0070C0"/>
                </a:solidFill>
              </a:rPr>
              <a:t>Key Change #4 – “What Activities Can I Run?”</a:t>
            </a:r>
          </a:p>
        </p:txBody>
      </p:sp>
      <p:sp>
        <p:nvSpPr>
          <p:cNvPr id="3" name="Content Placeholder 2">
            <a:extLst>
              <a:ext uri="{FF2B5EF4-FFF2-40B4-BE49-F238E27FC236}">
                <a16:creationId xmlns:a16="http://schemas.microsoft.com/office/drawing/2014/main" id="{753D140D-C6E2-4E98-B66F-2105BFFEA0B8}"/>
              </a:ext>
            </a:extLst>
          </p:cNvPr>
          <p:cNvSpPr>
            <a:spLocks noGrp="1"/>
          </p:cNvSpPr>
          <p:nvPr>
            <p:ph idx="1"/>
          </p:nvPr>
        </p:nvSpPr>
        <p:spPr>
          <a:xfrm>
            <a:off x="838199" y="1130060"/>
            <a:ext cx="9954209" cy="2393917"/>
          </a:xfrm>
        </p:spPr>
        <p:txBody>
          <a:bodyPr>
            <a:normAutofit/>
          </a:bodyPr>
          <a:lstStyle/>
          <a:p>
            <a:r>
              <a:rPr lang="en-AU" sz="1800" dirty="0"/>
              <a:t>Provides direction on qualification a Leader or Rover has to have to run an activity based on specific Conditions, Supervision Method and Participant Qualifications.</a:t>
            </a:r>
          </a:p>
          <a:p>
            <a:r>
              <a:rPr lang="en-AU" sz="1800" dirty="0"/>
              <a:t>Based on the NAAF and AAAS and was a response to a direction from SafeWork (especially around Participant Qualifications)</a:t>
            </a:r>
          </a:p>
          <a:p>
            <a:r>
              <a:rPr lang="en-AU" sz="1800" dirty="0"/>
              <a:t>Explained in the Core Conduct Procedure</a:t>
            </a:r>
          </a:p>
          <a:p>
            <a:r>
              <a:rPr lang="en-AU" sz="1800" dirty="0"/>
              <a:t>Delegates approval to Group Leaders where possible </a:t>
            </a:r>
          </a:p>
          <a:p>
            <a:pPr marL="0" indent="0">
              <a:buNone/>
            </a:pPr>
            <a:endParaRPr lang="en-AU" sz="1800" u="sng" dirty="0"/>
          </a:p>
          <a:p>
            <a:pPr marL="0" indent="0">
              <a:buNone/>
            </a:pPr>
            <a:endParaRPr lang="en-AU" sz="1800" u="sng" dirty="0"/>
          </a:p>
          <a:p>
            <a:endParaRPr lang="en-AU" sz="1800" u="sng" dirty="0"/>
          </a:p>
          <a:p>
            <a:endParaRPr lang="en-AU" sz="1800" dirty="0"/>
          </a:p>
          <a:p>
            <a:pPr lvl="1"/>
            <a:endParaRPr lang="en-AU" sz="1400" dirty="0"/>
          </a:p>
        </p:txBody>
      </p:sp>
      <p:pic>
        <p:nvPicPr>
          <p:cNvPr id="6" name="Picture 5">
            <a:extLst>
              <a:ext uri="{FF2B5EF4-FFF2-40B4-BE49-F238E27FC236}">
                <a16:creationId xmlns:a16="http://schemas.microsoft.com/office/drawing/2014/main" id="{2968CF73-6EEA-4E03-944C-9D271144F659}"/>
              </a:ext>
            </a:extLst>
          </p:cNvPr>
          <p:cNvPicPr>
            <a:picLocks noChangeAspect="1"/>
          </p:cNvPicPr>
          <p:nvPr/>
        </p:nvPicPr>
        <p:blipFill rotWithShape="1">
          <a:blip r:embed="rId2"/>
          <a:srcRect l="7883" t="31419" r="17500" b="14919"/>
          <a:stretch/>
        </p:blipFill>
        <p:spPr>
          <a:xfrm>
            <a:off x="1820467" y="3262425"/>
            <a:ext cx="8357119" cy="3230450"/>
          </a:xfrm>
          <a:prstGeom prst="rect">
            <a:avLst/>
          </a:prstGeom>
        </p:spPr>
      </p:pic>
      <p:sp>
        <p:nvSpPr>
          <p:cNvPr id="7" name="Arrow: Down 6">
            <a:extLst>
              <a:ext uri="{FF2B5EF4-FFF2-40B4-BE49-F238E27FC236}">
                <a16:creationId xmlns:a16="http://schemas.microsoft.com/office/drawing/2014/main" id="{9E386089-C637-47C7-919E-3513D4A387E4}"/>
              </a:ext>
            </a:extLst>
          </p:cNvPr>
          <p:cNvSpPr/>
          <p:nvPr/>
        </p:nvSpPr>
        <p:spPr>
          <a:xfrm>
            <a:off x="5050367" y="3105509"/>
            <a:ext cx="419878" cy="483487"/>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Arrow: Right 7">
            <a:extLst>
              <a:ext uri="{FF2B5EF4-FFF2-40B4-BE49-F238E27FC236}">
                <a16:creationId xmlns:a16="http://schemas.microsoft.com/office/drawing/2014/main" id="{DEFD712B-4468-4F16-AAD7-7121F125D2AF}"/>
              </a:ext>
            </a:extLst>
          </p:cNvPr>
          <p:cNvSpPr/>
          <p:nvPr/>
        </p:nvSpPr>
        <p:spPr>
          <a:xfrm>
            <a:off x="2648309" y="5449308"/>
            <a:ext cx="509251" cy="41406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BAE88115-E35F-4B61-A69D-626103AB33EA}"/>
              </a:ext>
            </a:extLst>
          </p:cNvPr>
          <p:cNvSpPr/>
          <p:nvPr/>
        </p:nvSpPr>
        <p:spPr>
          <a:xfrm>
            <a:off x="4148455" y="5246908"/>
            <a:ext cx="2130724" cy="948906"/>
          </a:xfrm>
          <a:prstGeom prst="ellipse">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86936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5044</TotalTime>
  <Words>1221</Words>
  <Application>Microsoft Office PowerPoint</Application>
  <PresentationFormat>Widescreen</PresentationFormat>
  <Paragraphs>196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Adventurous Activities General Briefing  Kenton Jurgs:  State Commissioner Adventurous Activities 10 March 2022 </vt:lpstr>
      <vt:lpstr>Acknowledgement</vt:lpstr>
      <vt:lpstr>Agenda</vt:lpstr>
      <vt:lpstr>Why the change?</vt:lpstr>
      <vt:lpstr>What is changing?</vt:lpstr>
      <vt:lpstr>Key Change #1 – a Website</vt:lpstr>
      <vt:lpstr>Key Change #2 – updated Policy and Procedures</vt:lpstr>
      <vt:lpstr>Key Change #3 – the Activity Plan</vt:lpstr>
      <vt:lpstr>Key Change #4 – “What Activities Can I Run?”</vt:lpstr>
      <vt:lpstr>Key Change #5 – Activity Approval and Notification System (ANS)</vt:lpstr>
      <vt:lpstr>Key Change #6 – Qualifications </vt:lpstr>
      <vt:lpstr>Challenges</vt:lpstr>
      <vt:lpstr>We haven’t finished</vt:lpstr>
      <vt:lpstr>Questions?</vt:lpstr>
      <vt:lpstr>Our Ask</vt:lpstr>
      <vt:lpstr>Detailed List of Changes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Abseil and Risk Management Skills Refresh Communication and Training Plan</dc:title>
  <dc:creator>Kenton Jurgs</dc:creator>
  <cp:lastModifiedBy>Kenton Jurgs</cp:lastModifiedBy>
  <cp:revision>13</cp:revision>
  <dcterms:created xsi:type="dcterms:W3CDTF">2021-07-25T23:59:27Z</dcterms:created>
  <dcterms:modified xsi:type="dcterms:W3CDTF">2022-03-10T07:25:55Z</dcterms:modified>
</cp:coreProperties>
</file>