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9"/>
  </p:notesMasterIdLst>
  <p:handoutMasterIdLst>
    <p:handoutMasterId r:id="rId20"/>
  </p:handoutMasterIdLst>
  <p:sldIdLst>
    <p:sldId id="257" r:id="rId5"/>
    <p:sldId id="2147468662" r:id="rId6"/>
    <p:sldId id="2147468661" r:id="rId7"/>
    <p:sldId id="2147468664" r:id="rId8"/>
    <p:sldId id="2147468669" r:id="rId9"/>
    <p:sldId id="2147468665" r:id="rId10"/>
    <p:sldId id="2147468674" r:id="rId11"/>
    <p:sldId id="2147468666" r:id="rId12"/>
    <p:sldId id="2147468675" r:id="rId13"/>
    <p:sldId id="2147468667" r:id="rId14"/>
    <p:sldId id="2147468676" r:id="rId15"/>
    <p:sldId id="2147468668" r:id="rId16"/>
    <p:sldId id="2147468677" r:id="rId17"/>
    <p:sldId id="2147468663" r:id="rId18"/>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BF4C0A-1382-C678-D746-75D5AD6F1DE6}" name="Breanna Shumack (Scouts NSW)" initials="BS" userId="S::Breanna.Shumack@nsw.scouts.com.au::8a34ba6d-0bfd-460c-a164-0256d3fe498f" providerId="AD"/>
  <p188:author id="{F227EC0A-6F7C-A5C7-EA2D-833CA4BF4E24}" name="sscott7@kpmg.com.au" initials="ss" userId="S::urn:spo:guest#sscott7@kpmg.com.au::" providerId="AD"/>
  <p188:author id="{EF2C2E38-0480-51F7-2903-40C735FA87BF}" name="Avinash Thiruvoth" initials="AT" userId="S::avinash.thiruvoth@aon.com::3ed17f89-daf2-4e24-aaed-848b5ac56d2b" providerId="AD"/>
  <p188:author id="{9976647E-43C1-688C-5B1C-4F50C3518CCB}" name="Adam Blatch (Scouts NSW)" initials="AB" userId="S::adam.blatch@nsw.scouts.com.au::93909bc0-a6be-4d89-9215-40b11f0619ae" providerId="AD"/>
  <p188:author id="{57697498-EA81-0ABD-085D-3421F116111F}" name="Marianne Li (Scouts NSW)" initials="ML" userId="S::Marianne.Li@nsw.scouts.com.au::5dab70a5-ad10-4344-a40b-ef073bbcdec2" providerId="AD"/>
  <p188:author id="{63BEDBB3-B790-D4F6-9E2D-490924559EF8}" name="Karim Nasser (Scouts NSW)" initials="KN" userId="S::Karim.Nasser@nsw.scouts.com.au::5406e001-c8de-44b2-b48f-c72b604d155a" providerId="AD"/>
  <p188:author id="{58C443C7-9087-887C-DF00-5DE471D044F4}" name="Scott, Samantha" initials="SS" userId="S::sscott7@kpmg.com.au::c307f0d1-fbcd-4585-9061-effacd1ee566" providerId="AD"/>
  <p188:author id="{630237CC-9D62-B4A6-423D-03B7A2DBECE6}" name="Breanna Shumack (Scouts NSW)" initials="BS" userId="S::Breanna.Shumack@nsw.scouts.com.au::087d500f-cd07-4b1c-bbd0-1711f1c9d30e" providerId="AD"/>
  <p188:author id="{242899EF-564A-1EDD-9B92-D4C4A154D7C1}" name="David Sexton (Scouts NSW)" initials="DS" userId="S::david.sexton@nsw.scouts.com.au::ef858eb9-270f-472e-9311-f5f6eb2d14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68328"/>
    <a:srgbClr val="FFCC00"/>
    <a:srgbClr val="CBEDFD"/>
    <a:srgbClr val="009CD3"/>
    <a:srgbClr val="5E12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81945C-DAC7-490D-B10A-4D6BE1054A86}" v="72" dt="2026-07-28T02:09:24.1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1598" autoAdjust="0"/>
  </p:normalViewPr>
  <p:slideViewPr>
    <p:cSldViewPr snapToGrid="0">
      <p:cViewPr varScale="1">
        <p:scale>
          <a:sx n="90" d="100"/>
          <a:sy n="90" d="100"/>
        </p:scale>
        <p:origin x="135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anna Shumack (Scouts NSW)" userId="087d500f-cd07-4b1c-bbd0-1711f1c9d30e" providerId="ADAL" clId="{095E15B1-91BB-4F8C-A68A-E7A45D9F0251}"/>
    <pc:docChg chg="undo custSel addSld delSld modSld">
      <pc:chgData name="Breanna Shumack (Scouts NSW)" userId="087d500f-cd07-4b1c-bbd0-1711f1c9d30e" providerId="ADAL" clId="{095E15B1-91BB-4F8C-A68A-E7A45D9F0251}" dt="2026-07-28T02:09:25.173" v="3510" actId="6549"/>
      <pc:docMkLst>
        <pc:docMk/>
      </pc:docMkLst>
      <pc:sldChg chg="addSp delSp modSp mod">
        <pc:chgData name="Breanna Shumack (Scouts NSW)" userId="087d500f-cd07-4b1c-bbd0-1711f1c9d30e" providerId="ADAL" clId="{095E15B1-91BB-4F8C-A68A-E7A45D9F0251}" dt="2026-07-28T02:04:07.061" v="3283" actId="1076"/>
        <pc:sldMkLst>
          <pc:docMk/>
          <pc:sldMk cId="2487188447" sldId="257"/>
        </pc:sldMkLst>
        <pc:spChg chg="del mod">
          <ac:chgData name="Breanna Shumack (Scouts NSW)" userId="087d500f-cd07-4b1c-bbd0-1711f1c9d30e" providerId="ADAL" clId="{095E15B1-91BB-4F8C-A68A-E7A45D9F0251}" dt="2026-07-27T22:41:37.802" v="14" actId="478"/>
          <ac:spMkLst>
            <pc:docMk/>
            <pc:sldMk cId="2487188447" sldId="257"/>
            <ac:spMk id="2" creationId="{E8E5915B-9027-7708-B6EE-BBE10466DF0E}"/>
          </ac:spMkLst>
        </pc:spChg>
        <pc:spChg chg="del">
          <ac:chgData name="Breanna Shumack (Scouts NSW)" userId="087d500f-cd07-4b1c-bbd0-1711f1c9d30e" providerId="ADAL" clId="{095E15B1-91BB-4F8C-A68A-E7A45D9F0251}" dt="2026-07-27T22:41:41.634" v="15" actId="478"/>
          <ac:spMkLst>
            <pc:docMk/>
            <pc:sldMk cId="2487188447" sldId="257"/>
            <ac:spMk id="3" creationId="{A9390076-3174-87A6-FC29-6DC801D416EF}"/>
          </ac:spMkLst>
        </pc:spChg>
        <pc:spChg chg="add mod">
          <ac:chgData name="Breanna Shumack (Scouts NSW)" userId="087d500f-cd07-4b1c-bbd0-1711f1c9d30e" providerId="ADAL" clId="{095E15B1-91BB-4F8C-A68A-E7A45D9F0251}" dt="2026-07-28T02:03:40.243" v="3233" actId="1076"/>
          <ac:spMkLst>
            <pc:docMk/>
            <pc:sldMk cId="2487188447" sldId="257"/>
            <ac:spMk id="4" creationId="{2A3D9499-9273-BB26-C057-C75227522EB9}"/>
          </ac:spMkLst>
        </pc:spChg>
        <pc:spChg chg="add mod">
          <ac:chgData name="Breanna Shumack (Scouts NSW)" userId="087d500f-cd07-4b1c-bbd0-1711f1c9d30e" providerId="ADAL" clId="{095E15B1-91BB-4F8C-A68A-E7A45D9F0251}" dt="2026-07-28T02:04:07.061" v="3283" actId="1076"/>
          <ac:spMkLst>
            <pc:docMk/>
            <pc:sldMk cId="2487188447" sldId="257"/>
            <ac:spMk id="5" creationId="{B5A6635E-3452-57D5-EECA-AD8E193449BE}"/>
          </ac:spMkLst>
        </pc:spChg>
      </pc:sldChg>
      <pc:sldChg chg="del">
        <pc:chgData name="Breanna Shumack (Scouts NSW)" userId="087d500f-cd07-4b1c-bbd0-1711f1c9d30e" providerId="ADAL" clId="{095E15B1-91BB-4F8C-A68A-E7A45D9F0251}" dt="2026-07-27T22:40:12.450" v="6" actId="47"/>
        <pc:sldMkLst>
          <pc:docMk/>
          <pc:sldMk cId="1640879641" sldId="2147468654"/>
        </pc:sldMkLst>
      </pc:sldChg>
      <pc:sldChg chg="del">
        <pc:chgData name="Breanna Shumack (Scouts NSW)" userId="087d500f-cd07-4b1c-bbd0-1711f1c9d30e" providerId="ADAL" clId="{095E15B1-91BB-4F8C-A68A-E7A45D9F0251}" dt="2026-07-27T22:40:12.941" v="7" actId="47"/>
        <pc:sldMkLst>
          <pc:docMk/>
          <pc:sldMk cId="2603231283" sldId="2147468656"/>
        </pc:sldMkLst>
      </pc:sldChg>
      <pc:sldChg chg="del">
        <pc:chgData name="Breanna Shumack (Scouts NSW)" userId="087d500f-cd07-4b1c-bbd0-1711f1c9d30e" providerId="ADAL" clId="{095E15B1-91BB-4F8C-A68A-E7A45D9F0251}" dt="2026-07-27T22:40:15.188" v="9" actId="47"/>
        <pc:sldMkLst>
          <pc:docMk/>
          <pc:sldMk cId="2667178917" sldId="2147468657"/>
        </pc:sldMkLst>
      </pc:sldChg>
      <pc:sldChg chg="del">
        <pc:chgData name="Breanna Shumack (Scouts NSW)" userId="087d500f-cd07-4b1c-bbd0-1711f1c9d30e" providerId="ADAL" clId="{095E15B1-91BB-4F8C-A68A-E7A45D9F0251}" dt="2026-07-27T22:40:15.616" v="10" actId="47"/>
        <pc:sldMkLst>
          <pc:docMk/>
          <pc:sldMk cId="623596987" sldId="2147468658"/>
        </pc:sldMkLst>
      </pc:sldChg>
      <pc:sldChg chg="del">
        <pc:chgData name="Breanna Shumack (Scouts NSW)" userId="087d500f-cd07-4b1c-bbd0-1711f1c9d30e" providerId="ADAL" clId="{095E15B1-91BB-4F8C-A68A-E7A45D9F0251}" dt="2026-07-27T22:40:16.078" v="11" actId="47"/>
        <pc:sldMkLst>
          <pc:docMk/>
          <pc:sldMk cId="2875574550" sldId="2147468659"/>
        </pc:sldMkLst>
      </pc:sldChg>
      <pc:sldChg chg="del">
        <pc:chgData name="Breanna Shumack (Scouts NSW)" userId="087d500f-cd07-4b1c-bbd0-1711f1c9d30e" providerId="ADAL" clId="{095E15B1-91BB-4F8C-A68A-E7A45D9F0251}" dt="2026-07-27T22:40:14.750" v="8" actId="47"/>
        <pc:sldMkLst>
          <pc:docMk/>
          <pc:sldMk cId="3977771421" sldId="2147468660"/>
        </pc:sldMkLst>
      </pc:sldChg>
      <pc:sldChg chg="addSp delSp modSp mod">
        <pc:chgData name="Breanna Shumack (Scouts NSW)" userId="087d500f-cd07-4b1c-bbd0-1711f1c9d30e" providerId="ADAL" clId="{095E15B1-91BB-4F8C-A68A-E7A45D9F0251}" dt="2026-07-27T23:13:21.743" v="1076" actId="1076"/>
        <pc:sldMkLst>
          <pc:docMk/>
          <pc:sldMk cId="528240195" sldId="2147468661"/>
        </pc:sldMkLst>
        <pc:spChg chg="mod">
          <ac:chgData name="Breanna Shumack (Scouts NSW)" userId="087d500f-cd07-4b1c-bbd0-1711f1c9d30e" providerId="ADAL" clId="{095E15B1-91BB-4F8C-A68A-E7A45D9F0251}" dt="2026-07-27T22:42:05.688" v="31" actId="20577"/>
          <ac:spMkLst>
            <pc:docMk/>
            <pc:sldMk cId="528240195" sldId="2147468661"/>
            <ac:spMk id="3" creationId="{17961EE1-8A75-15C9-979A-BEC756D5B081}"/>
          </ac:spMkLst>
        </pc:spChg>
        <pc:spChg chg="mod">
          <ac:chgData name="Breanna Shumack (Scouts NSW)" userId="087d500f-cd07-4b1c-bbd0-1711f1c9d30e" providerId="ADAL" clId="{095E15B1-91BB-4F8C-A68A-E7A45D9F0251}" dt="2026-07-27T23:13:21.743" v="1076" actId="1076"/>
          <ac:spMkLst>
            <pc:docMk/>
            <pc:sldMk cId="528240195" sldId="2147468661"/>
            <ac:spMk id="10" creationId="{6BFCCCA8-0549-77D3-8BBA-8A46D5F9AD2D}"/>
          </ac:spMkLst>
        </pc:spChg>
        <pc:spChg chg="add del mod">
          <ac:chgData name="Breanna Shumack (Scouts NSW)" userId="087d500f-cd07-4b1c-bbd0-1711f1c9d30e" providerId="ADAL" clId="{095E15B1-91BB-4F8C-A68A-E7A45D9F0251}" dt="2026-07-27T23:10:52.989" v="728" actId="164"/>
          <ac:spMkLst>
            <pc:docMk/>
            <pc:sldMk cId="528240195" sldId="2147468661"/>
            <ac:spMk id="32" creationId="{CC47171B-0380-DB50-3775-EF36E5A2E14B}"/>
          </ac:spMkLst>
        </pc:spChg>
        <pc:spChg chg="add del mod">
          <ac:chgData name="Breanna Shumack (Scouts NSW)" userId="087d500f-cd07-4b1c-bbd0-1711f1c9d30e" providerId="ADAL" clId="{095E15B1-91BB-4F8C-A68A-E7A45D9F0251}" dt="2026-07-27T23:09:13.131" v="695" actId="478"/>
          <ac:spMkLst>
            <pc:docMk/>
            <pc:sldMk cId="528240195" sldId="2147468661"/>
            <ac:spMk id="33" creationId="{4E6EC002-6A97-EFC6-C5E0-340067C66ACA}"/>
          </ac:spMkLst>
        </pc:spChg>
        <pc:spChg chg="add del mod">
          <ac:chgData name="Breanna Shumack (Scouts NSW)" userId="087d500f-cd07-4b1c-bbd0-1711f1c9d30e" providerId="ADAL" clId="{095E15B1-91BB-4F8C-A68A-E7A45D9F0251}" dt="2026-07-27T23:09:14.455" v="696" actId="478"/>
          <ac:spMkLst>
            <pc:docMk/>
            <pc:sldMk cId="528240195" sldId="2147468661"/>
            <ac:spMk id="34" creationId="{E1701691-9B26-232C-0599-7AEBA2B736F1}"/>
          </ac:spMkLst>
        </pc:spChg>
        <pc:spChg chg="add mod">
          <ac:chgData name="Breanna Shumack (Scouts NSW)" userId="087d500f-cd07-4b1c-bbd0-1711f1c9d30e" providerId="ADAL" clId="{095E15B1-91BB-4F8C-A68A-E7A45D9F0251}" dt="2026-07-27T23:10:52.989" v="728" actId="164"/>
          <ac:spMkLst>
            <pc:docMk/>
            <pc:sldMk cId="528240195" sldId="2147468661"/>
            <ac:spMk id="35" creationId="{2932C52A-5B0E-EB8A-1910-E3E90B44874F}"/>
          </ac:spMkLst>
        </pc:spChg>
        <pc:spChg chg="add mod">
          <ac:chgData name="Breanna Shumack (Scouts NSW)" userId="087d500f-cd07-4b1c-bbd0-1711f1c9d30e" providerId="ADAL" clId="{095E15B1-91BB-4F8C-A68A-E7A45D9F0251}" dt="2026-07-27T23:10:52.989" v="728" actId="164"/>
          <ac:spMkLst>
            <pc:docMk/>
            <pc:sldMk cId="528240195" sldId="2147468661"/>
            <ac:spMk id="36" creationId="{D659F30B-14E6-92F0-5E3A-2F26AD9A17ED}"/>
          </ac:spMkLst>
        </pc:spChg>
        <pc:spChg chg="add mod">
          <ac:chgData name="Breanna Shumack (Scouts NSW)" userId="087d500f-cd07-4b1c-bbd0-1711f1c9d30e" providerId="ADAL" clId="{095E15B1-91BB-4F8C-A68A-E7A45D9F0251}" dt="2026-07-27T23:10:52.989" v="728" actId="164"/>
          <ac:spMkLst>
            <pc:docMk/>
            <pc:sldMk cId="528240195" sldId="2147468661"/>
            <ac:spMk id="37" creationId="{EFEB8CA5-41FF-ADD1-8C9E-9266E2680224}"/>
          </ac:spMkLst>
        </pc:spChg>
        <pc:spChg chg="add mod">
          <ac:chgData name="Breanna Shumack (Scouts NSW)" userId="087d500f-cd07-4b1c-bbd0-1711f1c9d30e" providerId="ADAL" clId="{095E15B1-91BB-4F8C-A68A-E7A45D9F0251}" dt="2026-07-27T23:10:52.989" v="728" actId="164"/>
          <ac:spMkLst>
            <pc:docMk/>
            <pc:sldMk cId="528240195" sldId="2147468661"/>
            <ac:spMk id="38" creationId="{027A05A0-4F75-659C-FC59-03F7B79B49C2}"/>
          </ac:spMkLst>
        </pc:spChg>
        <pc:grpChg chg="add mod">
          <ac:chgData name="Breanna Shumack (Scouts NSW)" userId="087d500f-cd07-4b1c-bbd0-1711f1c9d30e" providerId="ADAL" clId="{095E15B1-91BB-4F8C-A68A-E7A45D9F0251}" dt="2026-07-27T23:01:04.217" v="269" actId="164"/>
          <ac:grpSpMkLst>
            <pc:docMk/>
            <pc:sldMk cId="528240195" sldId="2147468661"/>
            <ac:grpSpMk id="26" creationId="{66CFBB66-2F3E-83BB-340A-70289346BD88}"/>
          </ac:grpSpMkLst>
        </pc:grpChg>
        <pc:grpChg chg="add mod">
          <ac:chgData name="Breanna Shumack (Scouts NSW)" userId="087d500f-cd07-4b1c-bbd0-1711f1c9d30e" providerId="ADAL" clId="{095E15B1-91BB-4F8C-A68A-E7A45D9F0251}" dt="2026-07-27T23:01:04.217" v="269" actId="164"/>
          <ac:grpSpMkLst>
            <pc:docMk/>
            <pc:sldMk cId="528240195" sldId="2147468661"/>
            <ac:grpSpMk id="27" creationId="{9DB1323D-E8E0-DCE5-2C63-4E269D6241E2}"/>
          </ac:grpSpMkLst>
        </pc:grpChg>
        <pc:grpChg chg="add mod">
          <ac:chgData name="Breanna Shumack (Scouts NSW)" userId="087d500f-cd07-4b1c-bbd0-1711f1c9d30e" providerId="ADAL" clId="{095E15B1-91BB-4F8C-A68A-E7A45D9F0251}" dt="2026-07-27T23:01:04.217" v="269" actId="164"/>
          <ac:grpSpMkLst>
            <pc:docMk/>
            <pc:sldMk cId="528240195" sldId="2147468661"/>
            <ac:grpSpMk id="28" creationId="{815970BF-8207-FC81-60D5-3ECB155E65AF}"/>
          </ac:grpSpMkLst>
        </pc:grpChg>
        <pc:grpChg chg="add mod">
          <ac:chgData name="Breanna Shumack (Scouts NSW)" userId="087d500f-cd07-4b1c-bbd0-1711f1c9d30e" providerId="ADAL" clId="{095E15B1-91BB-4F8C-A68A-E7A45D9F0251}" dt="2026-07-27T23:01:04.217" v="269" actId="164"/>
          <ac:grpSpMkLst>
            <pc:docMk/>
            <pc:sldMk cId="528240195" sldId="2147468661"/>
            <ac:grpSpMk id="29" creationId="{1D34C570-4CFE-8890-614B-A3BE6D4DE8BC}"/>
          </ac:grpSpMkLst>
        </pc:grpChg>
        <pc:grpChg chg="add mod">
          <ac:chgData name="Breanna Shumack (Scouts NSW)" userId="087d500f-cd07-4b1c-bbd0-1711f1c9d30e" providerId="ADAL" clId="{095E15B1-91BB-4F8C-A68A-E7A45D9F0251}" dt="2026-07-27T23:01:04.217" v="269" actId="164"/>
          <ac:grpSpMkLst>
            <pc:docMk/>
            <pc:sldMk cId="528240195" sldId="2147468661"/>
            <ac:grpSpMk id="30" creationId="{DB844F8C-E1D4-90AE-6809-9FC9142F00B3}"/>
          </ac:grpSpMkLst>
        </pc:grpChg>
        <pc:grpChg chg="add mod">
          <ac:chgData name="Breanna Shumack (Scouts NSW)" userId="087d500f-cd07-4b1c-bbd0-1711f1c9d30e" providerId="ADAL" clId="{095E15B1-91BB-4F8C-A68A-E7A45D9F0251}" dt="2026-07-27T23:10:52.989" v="728" actId="164"/>
          <ac:grpSpMkLst>
            <pc:docMk/>
            <pc:sldMk cId="528240195" sldId="2147468661"/>
            <ac:grpSpMk id="31" creationId="{E6D2FAEF-24CB-B9FD-29BF-4C8C3BDC7517}"/>
          </ac:grpSpMkLst>
        </pc:grpChg>
        <pc:grpChg chg="add mod">
          <ac:chgData name="Breanna Shumack (Scouts NSW)" userId="087d500f-cd07-4b1c-bbd0-1711f1c9d30e" providerId="ADAL" clId="{095E15B1-91BB-4F8C-A68A-E7A45D9F0251}" dt="2026-07-27T23:12:34.015" v="1003" actId="1076"/>
          <ac:grpSpMkLst>
            <pc:docMk/>
            <pc:sldMk cId="528240195" sldId="2147468661"/>
            <ac:grpSpMk id="39" creationId="{0F9CBC3C-0BFF-DFA9-77F2-AB7DC13BC91C}"/>
          </ac:grpSpMkLst>
        </pc:grpChg>
        <pc:picChg chg="add mod ord">
          <ac:chgData name="Breanna Shumack (Scouts NSW)" userId="087d500f-cd07-4b1c-bbd0-1711f1c9d30e" providerId="ADAL" clId="{095E15B1-91BB-4F8C-A68A-E7A45D9F0251}" dt="2026-07-27T22:59:45.853" v="236" actId="164"/>
          <ac:picMkLst>
            <pc:docMk/>
            <pc:sldMk cId="528240195" sldId="2147468661"/>
            <ac:picMk id="4" creationId="{9918B255-CEF1-1985-889C-94F4D1BED244}"/>
          </ac:picMkLst>
        </pc:picChg>
        <pc:picChg chg="add mod ord">
          <ac:chgData name="Breanna Shumack (Scouts NSW)" userId="087d500f-cd07-4b1c-bbd0-1711f1c9d30e" providerId="ADAL" clId="{095E15B1-91BB-4F8C-A68A-E7A45D9F0251}" dt="2026-07-27T22:59:53.833" v="239" actId="164"/>
          <ac:picMkLst>
            <pc:docMk/>
            <pc:sldMk cId="528240195" sldId="2147468661"/>
            <ac:picMk id="6" creationId="{C98EE4CB-1685-9B97-A842-112E3EBE1F7E}"/>
          </ac:picMkLst>
        </pc:picChg>
        <pc:picChg chg="add mod ord">
          <ac:chgData name="Breanna Shumack (Scouts NSW)" userId="087d500f-cd07-4b1c-bbd0-1711f1c9d30e" providerId="ADAL" clId="{095E15B1-91BB-4F8C-A68A-E7A45D9F0251}" dt="2026-07-27T23:00:21.003" v="261" actId="164"/>
          <ac:picMkLst>
            <pc:docMk/>
            <pc:sldMk cId="528240195" sldId="2147468661"/>
            <ac:picMk id="8" creationId="{4240523A-0DB6-AC75-5249-E3D286FD99F5}"/>
          </ac:picMkLst>
        </pc:picChg>
        <pc:picChg chg="add mod ord">
          <ac:chgData name="Breanna Shumack (Scouts NSW)" userId="087d500f-cd07-4b1c-bbd0-1711f1c9d30e" providerId="ADAL" clId="{095E15B1-91BB-4F8C-A68A-E7A45D9F0251}" dt="2026-07-27T23:00:26.632" v="264" actId="164"/>
          <ac:picMkLst>
            <pc:docMk/>
            <pc:sldMk cId="528240195" sldId="2147468661"/>
            <ac:picMk id="11" creationId="{DBBEC47A-DA0F-C539-847C-27688E385BA3}"/>
          </ac:picMkLst>
        </pc:picChg>
        <pc:picChg chg="add mod ord">
          <ac:chgData name="Breanna Shumack (Scouts NSW)" userId="087d500f-cd07-4b1c-bbd0-1711f1c9d30e" providerId="ADAL" clId="{095E15B1-91BB-4F8C-A68A-E7A45D9F0251}" dt="2026-07-27T23:00:33.805" v="267" actId="164"/>
          <ac:picMkLst>
            <pc:docMk/>
            <pc:sldMk cId="528240195" sldId="2147468661"/>
            <ac:picMk id="13" creationId="{8CA486AB-C170-3645-F068-1EE449C7647D}"/>
          </ac:picMkLst>
        </pc:picChg>
        <pc:picChg chg="add del mod">
          <ac:chgData name="Breanna Shumack (Scouts NSW)" userId="087d500f-cd07-4b1c-bbd0-1711f1c9d30e" providerId="ADAL" clId="{095E15B1-91BB-4F8C-A68A-E7A45D9F0251}" dt="2026-07-27T22:51:22.153" v="184" actId="478"/>
          <ac:picMkLst>
            <pc:docMk/>
            <pc:sldMk cId="528240195" sldId="2147468661"/>
            <ac:picMk id="15" creationId="{086E2ACB-D504-9444-FBE7-64E35130800D}"/>
          </ac:picMkLst>
        </pc:picChg>
        <pc:picChg chg="add mod">
          <ac:chgData name="Breanna Shumack (Scouts NSW)" userId="087d500f-cd07-4b1c-bbd0-1711f1c9d30e" providerId="ADAL" clId="{095E15B1-91BB-4F8C-A68A-E7A45D9F0251}" dt="2026-07-27T23:00:21.003" v="261" actId="164"/>
          <ac:picMkLst>
            <pc:docMk/>
            <pc:sldMk cId="528240195" sldId="2147468661"/>
            <ac:picMk id="17" creationId="{A9579A28-BBB9-F4D8-3AD9-2C80747C4519}"/>
          </ac:picMkLst>
        </pc:picChg>
        <pc:picChg chg="add mod">
          <ac:chgData name="Breanna Shumack (Scouts NSW)" userId="087d500f-cd07-4b1c-bbd0-1711f1c9d30e" providerId="ADAL" clId="{095E15B1-91BB-4F8C-A68A-E7A45D9F0251}" dt="2026-07-27T23:00:26.632" v="264" actId="164"/>
          <ac:picMkLst>
            <pc:docMk/>
            <pc:sldMk cId="528240195" sldId="2147468661"/>
            <ac:picMk id="19" creationId="{9A8F5470-07D1-8258-66E6-6437CA171ED4}"/>
          </ac:picMkLst>
        </pc:picChg>
        <pc:picChg chg="add mod">
          <ac:chgData name="Breanna Shumack (Scouts NSW)" userId="087d500f-cd07-4b1c-bbd0-1711f1c9d30e" providerId="ADAL" clId="{095E15B1-91BB-4F8C-A68A-E7A45D9F0251}" dt="2026-07-27T23:00:33.805" v="267" actId="164"/>
          <ac:picMkLst>
            <pc:docMk/>
            <pc:sldMk cId="528240195" sldId="2147468661"/>
            <ac:picMk id="21" creationId="{EDBFABE1-E5E7-00CB-BEA4-326C14DC5D20}"/>
          </ac:picMkLst>
        </pc:picChg>
        <pc:picChg chg="add mod">
          <ac:chgData name="Breanna Shumack (Scouts NSW)" userId="087d500f-cd07-4b1c-bbd0-1711f1c9d30e" providerId="ADAL" clId="{095E15B1-91BB-4F8C-A68A-E7A45D9F0251}" dt="2026-07-27T22:59:53.833" v="239" actId="164"/>
          <ac:picMkLst>
            <pc:docMk/>
            <pc:sldMk cId="528240195" sldId="2147468661"/>
            <ac:picMk id="23" creationId="{1BD02019-7354-8241-0B77-795A226EAB9F}"/>
          </ac:picMkLst>
        </pc:picChg>
        <pc:picChg chg="add mod">
          <ac:chgData name="Breanna Shumack (Scouts NSW)" userId="087d500f-cd07-4b1c-bbd0-1711f1c9d30e" providerId="ADAL" clId="{095E15B1-91BB-4F8C-A68A-E7A45D9F0251}" dt="2026-07-27T22:59:45.853" v="236" actId="164"/>
          <ac:picMkLst>
            <pc:docMk/>
            <pc:sldMk cId="528240195" sldId="2147468661"/>
            <ac:picMk id="25" creationId="{8030377C-BDC4-2C7A-5B38-3472C0853F14}"/>
          </ac:picMkLst>
        </pc:picChg>
      </pc:sldChg>
      <pc:sldChg chg="addSp modSp new mod modAnim">
        <pc:chgData name="Breanna Shumack (Scouts NSW)" userId="087d500f-cd07-4b1c-bbd0-1711f1c9d30e" providerId="ADAL" clId="{095E15B1-91BB-4F8C-A68A-E7A45D9F0251}" dt="2026-07-27T22:41:16.126" v="12"/>
        <pc:sldMkLst>
          <pc:docMk/>
          <pc:sldMk cId="3402380591" sldId="2147468662"/>
        </pc:sldMkLst>
        <pc:spChg chg="mod">
          <ac:chgData name="Breanna Shumack (Scouts NSW)" userId="087d500f-cd07-4b1c-bbd0-1711f1c9d30e" providerId="ADAL" clId="{095E15B1-91BB-4F8C-A68A-E7A45D9F0251}" dt="2026-07-27T22:39:37.107" v="5" actId="20577"/>
          <ac:spMkLst>
            <pc:docMk/>
            <pc:sldMk cId="3402380591" sldId="2147468662"/>
            <ac:spMk id="2" creationId="{8BCCDDB4-8347-9157-34D7-744EA21B653E}"/>
          </ac:spMkLst>
        </pc:spChg>
        <pc:picChg chg="add mod">
          <ac:chgData name="Breanna Shumack (Scouts NSW)" userId="087d500f-cd07-4b1c-bbd0-1711f1c9d30e" providerId="ADAL" clId="{095E15B1-91BB-4F8C-A68A-E7A45D9F0251}" dt="2026-07-27T22:41:16.126" v="12"/>
          <ac:picMkLst>
            <pc:docMk/>
            <pc:sldMk cId="3402380591" sldId="2147468662"/>
            <ac:picMk id="4" creationId="{ED7B505B-0D50-B6C5-A038-F25A8FDB72DB}"/>
          </ac:picMkLst>
        </pc:picChg>
      </pc:sldChg>
      <pc:sldChg chg="addSp delSp modSp add mod">
        <pc:chgData name="Breanna Shumack (Scouts NSW)" userId="087d500f-cd07-4b1c-bbd0-1711f1c9d30e" providerId="ADAL" clId="{095E15B1-91BB-4F8C-A68A-E7A45D9F0251}" dt="2026-07-28T02:02:39.332" v="3195" actId="20577"/>
        <pc:sldMkLst>
          <pc:docMk/>
          <pc:sldMk cId="2428239429" sldId="2147468663"/>
        </pc:sldMkLst>
        <pc:spChg chg="add mod">
          <ac:chgData name="Breanna Shumack (Scouts NSW)" userId="087d500f-cd07-4b1c-bbd0-1711f1c9d30e" providerId="ADAL" clId="{095E15B1-91BB-4F8C-A68A-E7A45D9F0251}" dt="2026-07-28T02:02:39.332" v="3195" actId="20577"/>
          <ac:spMkLst>
            <pc:docMk/>
            <pc:sldMk cId="2428239429" sldId="2147468663"/>
            <ac:spMk id="2" creationId="{85D87EEB-9E4F-F214-EC56-72EACAE7B2A1}"/>
          </ac:spMkLst>
        </pc:spChg>
        <pc:spChg chg="mod">
          <ac:chgData name="Breanna Shumack (Scouts NSW)" userId="087d500f-cd07-4b1c-bbd0-1711f1c9d30e" providerId="ADAL" clId="{095E15B1-91BB-4F8C-A68A-E7A45D9F0251}" dt="2026-07-28T02:02:10.205" v="3098" actId="20577"/>
          <ac:spMkLst>
            <pc:docMk/>
            <pc:sldMk cId="2428239429" sldId="2147468663"/>
            <ac:spMk id="3" creationId="{18859C50-6345-9C4A-C3EF-9E1F298891B7}"/>
          </ac:spMkLst>
        </pc:spChg>
        <pc:spChg chg="del">
          <ac:chgData name="Breanna Shumack (Scouts NSW)" userId="087d500f-cd07-4b1c-bbd0-1711f1c9d30e" providerId="ADAL" clId="{095E15B1-91BB-4F8C-A68A-E7A45D9F0251}" dt="2026-07-28T02:02:16.772" v="3099" actId="478"/>
          <ac:spMkLst>
            <pc:docMk/>
            <pc:sldMk cId="2428239429" sldId="2147468663"/>
            <ac:spMk id="10" creationId="{852CFF85-0CF5-0176-92C2-C5CAF54A6D02}"/>
          </ac:spMkLst>
        </pc:spChg>
      </pc:sldChg>
      <pc:sldChg chg="addSp delSp modSp add mod modNotesTx">
        <pc:chgData name="Breanna Shumack (Scouts NSW)" userId="087d500f-cd07-4b1c-bbd0-1711f1c9d30e" providerId="ADAL" clId="{095E15B1-91BB-4F8C-A68A-E7A45D9F0251}" dt="2026-07-28T02:05:43.682" v="3433" actId="20577"/>
        <pc:sldMkLst>
          <pc:docMk/>
          <pc:sldMk cId="455610634" sldId="2147468664"/>
        </pc:sldMkLst>
        <pc:spChg chg="mod">
          <ac:chgData name="Breanna Shumack (Scouts NSW)" userId="087d500f-cd07-4b1c-bbd0-1711f1c9d30e" providerId="ADAL" clId="{095E15B1-91BB-4F8C-A68A-E7A45D9F0251}" dt="2026-07-28T01:52:13.145" v="2951" actId="207"/>
          <ac:spMkLst>
            <pc:docMk/>
            <pc:sldMk cId="455610634" sldId="2147468664"/>
            <ac:spMk id="3" creationId="{C6256B39-B7E5-784C-3AC7-413EDDB90950}"/>
          </ac:spMkLst>
        </pc:spChg>
        <pc:spChg chg="add mod">
          <ac:chgData name="Breanna Shumack (Scouts NSW)" userId="087d500f-cd07-4b1c-bbd0-1711f1c9d30e" providerId="ADAL" clId="{095E15B1-91BB-4F8C-A68A-E7A45D9F0251}" dt="2026-07-28T01:52:13.145" v="2951" actId="207"/>
          <ac:spMkLst>
            <pc:docMk/>
            <pc:sldMk cId="455610634" sldId="2147468664"/>
            <ac:spMk id="7" creationId="{1A671325-E426-877E-A6EB-1D3946E29677}"/>
          </ac:spMkLst>
        </pc:spChg>
        <pc:spChg chg="mod">
          <ac:chgData name="Breanna Shumack (Scouts NSW)" userId="087d500f-cd07-4b1c-bbd0-1711f1c9d30e" providerId="ADAL" clId="{095E15B1-91BB-4F8C-A68A-E7A45D9F0251}" dt="2026-07-27T23:42:22.593" v="1565" actId="120"/>
          <ac:spMkLst>
            <pc:docMk/>
            <pc:sldMk cId="455610634" sldId="2147468664"/>
            <ac:spMk id="10" creationId="{BBF20472-C2F3-DF9A-FA68-B29D721556B7}"/>
          </ac:spMkLst>
        </pc:spChg>
        <pc:grpChg chg="del">
          <ac:chgData name="Breanna Shumack (Scouts NSW)" userId="087d500f-cd07-4b1c-bbd0-1711f1c9d30e" providerId="ADAL" clId="{095E15B1-91BB-4F8C-A68A-E7A45D9F0251}" dt="2026-07-27T23:14:08.826" v="1089" actId="478"/>
          <ac:grpSpMkLst>
            <pc:docMk/>
            <pc:sldMk cId="455610634" sldId="2147468664"/>
            <ac:grpSpMk id="39" creationId="{42BE16D4-1D1E-E46A-96F7-8C6AD68FE04A}"/>
          </ac:grpSpMkLst>
        </pc:grpChg>
        <pc:picChg chg="add mod">
          <ac:chgData name="Breanna Shumack (Scouts NSW)" userId="087d500f-cd07-4b1c-bbd0-1711f1c9d30e" providerId="ADAL" clId="{095E15B1-91BB-4F8C-A68A-E7A45D9F0251}" dt="2026-07-27T23:15:01.862" v="1097" actId="1076"/>
          <ac:picMkLst>
            <pc:docMk/>
            <pc:sldMk cId="455610634" sldId="2147468664"/>
            <ac:picMk id="5" creationId="{E7D7264F-0039-9370-086E-CE8A570F4889}"/>
          </ac:picMkLst>
        </pc:picChg>
        <pc:picChg chg="add mod">
          <ac:chgData name="Breanna Shumack (Scouts NSW)" userId="087d500f-cd07-4b1c-bbd0-1711f1c9d30e" providerId="ADAL" clId="{095E15B1-91BB-4F8C-A68A-E7A45D9F0251}" dt="2026-07-28T01:53:07.148" v="2959" actId="14100"/>
          <ac:picMkLst>
            <pc:docMk/>
            <pc:sldMk cId="455610634" sldId="2147468664"/>
            <ac:picMk id="12" creationId="{0E0B1C33-B57A-A592-AA9A-7C3692064BC2}"/>
          </ac:picMkLst>
        </pc:picChg>
      </pc:sldChg>
      <pc:sldChg chg="addSp modSp add mod modNotesTx">
        <pc:chgData name="Breanna Shumack (Scouts NSW)" userId="087d500f-cd07-4b1c-bbd0-1711f1c9d30e" providerId="ADAL" clId="{095E15B1-91BB-4F8C-A68A-E7A45D9F0251}" dt="2026-07-28T02:06:32.305" v="3439" actId="20577"/>
        <pc:sldMkLst>
          <pc:docMk/>
          <pc:sldMk cId="4028131762" sldId="2147468665"/>
        </pc:sldMkLst>
        <pc:spChg chg="mod">
          <ac:chgData name="Breanna Shumack (Scouts NSW)" userId="087d500f-cd07-4b1c-bbd0-1711f1c9d30e" providerId="ADAL" clId="{095E15B1-91BB-4F8C-A68A-E7A45D9F0251}" dt="2026-07-28T01:52:04.972" v="2950" actId="207"/>
          <ac:spMkLst>
            <pc:docMk/>
            <pc:sldMk cId="4028131762" sldId="2147468665"/>
            <ac:spMk id="3" creationId="{4D11D1C6-36A2-9641-27BE-8B8113993CFE}"/>
          </ac:spMkLst>
        </pc:spChg>
        <pc:spChg chg="mod">
          <ac:chgData name="Breanna Shumack (Scouts NSW)" userId="087d500f-cd07-4b1c-bbd0-1711f1c9d30e" providerId="ADAL" clId="{095E15B1-91BB-4F8C-A68A-E7A45D9F0251}" dt="2026-07-28T01:52:04.972" v="2950" actId="207"/>
          <ac:spMkLst>
            <pc:docMk/>
            <pc:sldMk cId="4028131762" sldId="2147468665"/>
            <ac:spMk id="7" creationId="{776AFAC5-5127-96F3-6FC8-1088556C0E99}"/>
          </ac:spMkLst>
        </pc:spChg>
        <pc:spChg chg="mod">
          <ac:chgData name="Breanna Shumack (Scouts NSW)" userId="087d500f-cd07-4b1c-bbd0-1711f1c9d30e" providerId="ADAL" clId="{095E15B1-91BB-4F8C-A68A-E7A45D9F0251}" dt="2026-07-28T00:05:08.101" v="2052" actId="20577"/>
          <ac:spMkLst>
            <pc:docMk/>
            <pc:sldMk cId="4028131762" sldId="2147468665"/>
            <ac:spMk id="10" creationId="{652CBCF7-77C8-8D35-24BD-4A4CCCC9F191}"/>
          </ac:spMkLst>
        </pc:spChg>
        <pc:picChg chg="add mod">
          <ac:chgData name="Breanna Shumack (Scouts NSW)" userId="087d500f-cd07-4b1c-bbd0-1711f1c9d30e" providerId="ADAL" clId="{095E15B1-91BB-4F8C-A68A-E7A45D9F0251}" dt="2026-07-28T01:53:31.493" v="2964" actId="14100"/>
          <ac:picMkLst>
            <pc:docMk/>
            <pc:sldMk cId="4028131762" sldId="2147468665"/>
            <ac:picMk id="4" creationId="{CCB28DC2-3793-2E0A-E240-BAA3FAAC5598}"/>
          </ac:picMkLst>
        </pc:picChg>
        <pc:picChg chg="mod">
          <ac:chgData name="Breanna Shumack (Scouts NSW)" userId="087d500f-cd07-4b1c-bbd0-1711f1c9d30e" providerId="ADAL" clId="{095E15B1-91BB-4F8C-A68A-E7A45D9F0251}" dt="2026-07-27T23:54:20.299" v="1616" actId="14826"/>
          <ac:picMkLst>
            <pc:docMk/>
            <pc:sldMk cId="4028131762" sldId="2147468665"/>
            <ac:picMk id="5" creationId="{770E1EEA-1671-304E-2401-642F194A2506}"/>
          </ac:picMkLst>
        </pc:picChg>
      </pc:sldChg>
      <pc:sldChg chg="modSp add mod modNotesTx">
        <pc:chgData name="Breanna Shumack (Scouts NSW)" userId="087d500f-cd07-4b1c-bbd0-1711f1c9d30e" providerId="ADAL" clId="{095E15B1-91BB-4F8C-A68A-E7A45D9F0251}" dt="2026-07-28T02:07:13.563" v="3446" actId="20577"/>
        <pc:sldMkLst>
          <pc:docMk/>
          <pc:sldMk cId="2252160532" sldId="2147468666"/>
        </pc:sldMkLst>
        <pc:spChg chg="mod">
          <ac:chgData name="Breanna Shumack (Scouts NSW)" userId="087d500f-cd07-4b1c-bbd0-1711f1c9d30e" providerId="ADAL" clId="{095E15B1-91BB-4F8C-A68A-E7A45D9F0251}" dt="2026-07-28T01:51:58.797" v="2949" actId="207"/>
          <ac:spMkLst>
            <pc:docMk/>
            <pc:sldMk cId="2252160532" sldId="2147468666"/>
            <ac:spMk id="3" creationId="{EB50BC17-1FE7-CE5F-59B2-6FDC162E3EFB}"/>
          </ac:spMkLst>
        </pc:spChg>
        <pc:spChg chg="mod">
          <ac:chgData name="Breanna Shumack (Scouts NSW)" userId="087d500f-cd07-4b1c-bbd0-1711f1c9d30e" providerId="ADAL" clId="{095E15B1-91BB-4F8C-A68A-E7A45D9F0251}" dt="2026-07-28T01:51:58.797" v="2949" actId="207"/>
          <ac:spMkLst>
            <pc:docMk/>
            <pc:sldMk cId="2252160532" sldId="2147468666"/>
            <ac:spMk id="7" creationId="{2613DDC7-411D-60C2-760D-8ADE2688F1F2}"/>
          </ac:spMkLst>
        </pc:spChg>
        <pc:spChg chg="mod">
          <ac:chgData name="Breanna Shumack (Scouts NSW)" userId="087d500f-cd07-4b1c-bbd0-1711f1c9d30e" providerId="ADAL" clId="{095E15B1-91BB-4F8C-A68A-E7A45D9F0251}" dt="2026-07-28T00:15:29.860" v="2472" actId="1076"/>
          <ac:spMkLst>
            <pc:docMk/>
            <pc:sldMk cId="2252160532" sldId="2147468666"/>
            <ac:spMk id="10" creationId="{FE910039-45D9-D4A3-F734-A3F35EB9F02C}"/>
          </ac:spMkLst>
        </pc:spChg>
        <pc:picChg chg="mod">
          <ac:chgData name="Breanna Shumack (Scouts NSW)" userId="087d500f-cd07-4b1c-bbd0-1711f1c9d30e" providerId="ADAL" clId="{095E15B1-91BB-4F8C-A68A-E7A45D9F0251}" dt="2026-07-28T00:11:38.369" v="2317" actId="14826"/>
          <ac:picMkLst>
            <pc:docMk/>
            <pc:sldMk cId="2252160532" sldId="2147468666"/>
            <ac:picMk id="5" creationId="{A28BDF84-80D5-D7B5-0114-0999E31E777D}"/>
          </ac:picMkLst>
        </pc:picChg>
      </pc:sldChg>
      <pc:sldChg chg="addSp modSp add mod">
        <pc:chgData name="Breanna Shumack (Scouts NSW)" userId="087d500f-cd07-4b1c-bbd0-1711f1c9d30e" providerId="ADAL" clId="{095E15B1-91BB-4F8C-A68A-E7A45D9F0251}" dt="2026-07-28T02:09:17.099" v="3507" actId="14100"/>
        <pc:sldMkLst>
          <pc:docMk/>
          <pc:sldMk cId="3926545257" sldId="2147468667"/>
        </pc:sldMkLst>
        <pc:spChg chg="mod">
          <ac:chgData name="Breanna Shumack (Scouts NSW)" userId="087d500f-cd07-4b1c-bbd0-1711f1c9d30e" providerId="ADAL" clId="{095E15B1-91BB-4F8C-A68A-E7A45D9F0251}" dt="2026-07-28T01:51:52.416" v="2948" actId="207"/>
          <ac:spMkLst>
            <pc:docMk/>
            <pc:sldMk cId="3926545257" sldId="2147468667"/>
            <ac:spMk id="3" creationId="{AF327D17-EC89-FACA-3CAF-24AAA8E5FC43}"/>
          </ac:spMkLst>
        </pc:spChg>
        <pc:spChg chg="mod">
          <ac:chgData name="Breanna Shumack (Scouts NSW)" userId="087d500f-cd07-4b1c-bbd0-1711f1c9d30e" providerId="ADAL" clId="{095E15B1-91BB-4F8C-A68A-E7A45D9F0251}" dt="2026-07-28T01:51:52.416" v="2948" actId="207"/>
          <ac:spMkLst>
            <pc:docMk/>
            <pc:sldMk cId="3926545257" sldId="2147468667"/>
            <ac:spMk id="7" creationId="{7B56AA90-95FE-BAD3-A082-7F1621C9BF1E}"/>
          </ac:spMkLst>
        </pc:spChg>
        <pc:spChg chg="mod">
          <ac:chgData name="Breanna Shumack (Scouts NSW)" userId="087d500f-cd07-4b1c-bbd0-1711f1c9d30e" providerId="ADAL" clId="{095E15B1-91BB-4F8C-A68A-E7A45D9F0251}" dt="2026-07-28T02:09:17.099" v="3507" actId="14100"/>
          <ac:spMkLst>
            <pc:docMk/>
            <pc:sldMk cId="3926545257" sldId="2147468667"/>
            <ac:spMk id="10" creationId="{BA4F5D91-3AAA-1929-CC4E-057A1FA0AFB1}"/>
          </ac:spMkLst>
        </pc:spChg>
        <pc:picChg chg="add mod">
          <ac:chgData name="Breanna Shumack (Scouts NSW)" userId="087d500f-cd07-4b1c-bbd0-1711f1c9d30e" providerId="ADAL" clId="{095E15B1-91BB-4F8C-A68A-E7A45D9F0251}" dt="2026-07-28T01:57:49.295" v="2973" actId="14100"/>
          <ac:picMkLst>
            <pc:docMk/>
            <pc:sldMk cId="3926545257" sldId="2147468667"/>
            <ac:picMk id="4" creationId="{55749759-83EA-8B29-EAF8-36B54776BE1F}"/>
          </ac:picMkLst>
        </pc:picChg>
        <pc:picChg chg="mod">
          <ac:chgData name="Breanna Shumack (Scouts NSW)" userId="087d500f-cd07-4b1c-bbd0-1711f1c9d30e" providerId="ADAL" clId="{095E15B1-91BB-4F8C-A68A-E7A45D9F0251}" dt="2026-07-28T01:27:30.132" v="2652" actId="14826"/>
          <ac:picMkLst>
            <pc:docMk/>
            <pc:sldMk cId="3926545257" sldId="2147468667"/>
            <ac:picMk id="5" creationId="{05E66096-F77F-50EA-C3CB-855518483611}"/>
          </ac:picMkLst>
        </pc:picChg>
      </pc:sldChg>
      <pc:sldChg chg="addSp modSp add mod">
        <pc:chgData name="Breanna Shumack (Scouts NSW)" userId="087d500f-cd07-4b1c-bbd0-1711f1c9d30e" providerId="ADAL" clId="{095E15B1-91BB-4F8C-A68A-E7A45D9F0251}" dt="2026-07-28T02:09:25.173" v="3510" actId="6549"/>
        <pc:sldMkLst>
          <pc:docMk/>
          <pc:sldMk cId="388155329" sldId="2147468668"/>
        </pc:sldMkLst>
        <pc:spChg chg="mod">
          <ac:chgData name="Breanna Shumack (Scouts NSW)" userId="087d500f-cd07-4b1c-bbd0-1711f1c9d30e" providerId="ADAL" clId="{095E15B1-91BB-4F8C-A68A-E7A45D9F0251}" dt="2026-07-28T01:51:43.983" v="2946" actId="207"/>
          <ac:spMkLst>
            <pc:docMk/>
            <pc:sldMk cId="388155329" sldId="2147468668"/>
            <ac:spMk id="3" creationId="{450E6264-8445-3D55-AF65-DD344908F010}"/>
          </ac:spMkLst>
        </pc:spChg>
        <pc:spChg chg="mod">
          <ac:chgData name="Breanna Shumack (Scouts NSW)" userId="087d500f-cd07-4b1c-bbd0-1711f1c9d30e" providerId="ADAL" clId="{095E15B1-91BB-4F8C-A68A-E7A45D9F0251}" dt="2026-07-28T01:51:46.231" v="2947" actId="207"/>
          <ac:spMkLst>
            <pc:docMk/>
            <pc:sldMk cId="388155329" sldId="2147468668"/>
            <ac:spMk id="7" creationId="{8DB9E447-E619-9EFA-B8B4-263E1D9674C2}"/>
          </ac:spMkLst>
        </pc:spChg>
        <pc:spChg chg="mod">
          <ac:chgData name="Breanna Shumack (Scouts NSW)" userId="087d500f-cd07-4b1c-bbd0-1711f1c9d30e" providerId="ADAL" clId="{095E15B1-91BB-4F8C-A68A-E7A45D9F0251}" dt="2026-07-28T02:09:25.173" v="3510" actId="6549"/>
          <ac:spMkLst>
            <pc:docMk/>
            <pc:sldMk cId="388155329" sldId="2147468668"/>
            <ac:spMk id="10" creationId="{F0B0AF07-343B-3B5D-54FD-88B31BE0B7B2}"/>
          </ac:spMkLst>
        </pc:spChg>
        <pc:picChg chg="add mod">
          <ac:chgData name="Breanna Shumack (Scouts NSW)" userId="087d500f-cd07-4b1c-bbd0-1711f1c9d30e" providerId="ADAL" clId="{095E15B1-91BB-4F8C-A68A-E7A45D9F0251}" dt="2026-07-28T01:58:33.948" v="2978" actId="14100"/>
          <ac:picMkLst>
            <pc:docMk/>
            <pc:sldMk cId="388155329" sldId="2147468668"/>
            <ac:picMk id="4" creationId="{82841941-7C07-4B6D-60C6-B44B92883765}"/>
          </ac:picMkLst>
        </pc:picChg>
        <pc:picChg chg="mod">
          <ac:chgData name="Breanna Shumack (Scouts NSW)" userId="087d500f-cd07-4b1c-bbd0-1711f1c9d30e" providerId="ADAL" clId="{095E15B1-91BB-4F8C-A68A-E7A45D9F0251}" dt="2026-07-28T01:31:09.485" v="2803" actId="14826"/>
          <ac:picMkLst>
            <pc:docMk/>
            <pc:sldMk cId="388155329" sldId="2147468668"/>
            <ac:picMk id="5" creationId="{6C0B62A0-0211-7BAA-BAEC-CFD7F4E573C2}"/>
          </ac:picMkLst>
        </pc:picChg>
      </pc:sldChg>
      <pc:sldChg chg="addSp delSp modSp new mod modClrScheme chgLayout">
        <pc:chgData name="Breanna Shumack (Scouts NSW)" userId="087d500f-cd07-4b1c-bbd0-1711f1c9d30e" providerId="ADAL" clId="{095E15B1-91BB-4F8C-A68A-E7A45D9F0251}" dt="2026-07-28T02:01:30.194" v="3053" actId="207"/>
        <pc:sldMkLst>
          <pc:docMk/>
          <pc:sldMk cId="2310205450" sldId="2147468669"/>
        </pc:sldMkLst>
        <pc:spChg chg="del">
          <ac:chgData name="Breanna Shumack (Scouts NSW)" userId="087d500f-cd07-4b1c-bbd0-1711f1c9d30e" providerId="ADAL" clId="{095E15B1-91BB-4F8C-A68A-E7A45D9F0251}" dt="2026-07-28T02:01:00.313" v="2984" actId="700"/>
          <ac:spMkLst>
            <pc:docMk/>
            <pc:sldMk cId="2310205450" sldId="2147468669"/>
            <ac:spMk id="2" creationId="{E01DDCC3-2EE7-8AEB-5736-0385F9DDAD28}"/>
          </ac:spMkLst>
        </pc:spChg>
        <pc:spChg chg="del mod ord">
          <ac:chgData name="Breanna Shumack (Scouts NSW)" userId="087d500f-cd07-4b1c-bbd0-1711f1c9d30e" providerId="ADAL" clId="{095E15B1-91BB-4F8C-A68A-E7A45D9F0251}" dt="2026-07-28T02:01:00.313" v="2984" actId="700"/>
          <ac:spMkLst>
            <pc:docMk/>
            <pc:sldMk cId="2310205450" sldId="2147468669"/>
            <ac:spMk id="3" creationId="{ABD2485B-C978-493A-9CA3-4AA1D84FC74C}"/>
          </ac:spMkLst>
        </pc:spChg>
        <pc:spChg chg="del mod ord">
          <ac:chgData name="Breanna Shumack (Scouts NSW)" userId="087d500f-cd07-4b1c-bbd0-1711f1c9d30e" providerId="ADAL" clId="{095E15B1-91BB-4F8C-A68A-E7A45D9F0251}" dt="2026-07-28T02:01:00.313" v="2984" actId="700"/>
          <ac:spMkLst>
            <pc:docMk/>
            <pc:sldMk cId="2310205450" sldId="2147468669"/>
            <ac:spMk id="4" creationId="{6009145B-D0C1-40B3-0CE5-171C62E810DA}"/>
          </ac:spMkLst>
        </pc:spChg>
        <pc:spChg chg="del">
          <ac:chgData name="Breanna Shumack (Scouts NSW)" userId="087d500f-cd07-4b1c-bbd0-1711f1c9d30e" providerId="ADAL" clId="{095E15B1-91BB-4F8C-A68A-E7A45D9F0251}" dt="2026-07-28T02:01:00.313" v="2984" actId="700"/>
          <ac:spMkLst>
            <pc:docMk/>
            <pc:sldMk cId="2310205450" sldId="2147468669"/>
            <ac:spMk id="5" creationId="{044403FF-E66C-8044-3184-DC33DE26B767}"/>
          </ac:spMkLst>
        </pc:spChg>
        <pc:spChg chg="del">
          <ac:chgData name="Breanna Shumack (Scouts NSW)" userId="087d500f-cd07-4b1c-bbd0-1711f1c9d30e" providerId="ADAL" clId="{095E15B1-91BB-4F8C-A68A-E7A45D9F0251}" dt="2026-07-28T02:01:00.313" v="2984" actId="700"/>
          <ac:spMkLst>
            <pc:docMk/>
            <pc:sldMk cId="2310205450" sldId="2147468669"/>
            <ac:spMk id="6" creationId="{C391DF27-1751-DEAE-F795-70AC0F7AAA1D}"/>
          </ac:spMkLst>
        </pc:spChg>
        <pc:spChg chg="del">
          <ac:chgData name="Breanna Shumack (Scouts NSW)" userId="087d500f-cd07-4b1c-bbd0-1711f1c9d30e" providerId="ADAL" clId="{095E15B1-91BB-4F8C-A68A-E7A45D9F0251}" dt="2026-07-28T02:01:00.313" v="2984" actId="700"/>
          <ac:spMkLst>
            <pc:docMk/>
            <pc:sldMk cId="2310205450" sldId="2147468669"/>
            <ac:spMk id="7" creationId="{19F7F25A-8D54-FFFE-9917-028F7926E0B0}"/>
          </ac:spMkLst>
        </pc:spChg>
        <pc:spChg chg="del">
          <ac:chgData name="Breanna Shumack (Scouts NSW)" userId="087d500f-cd07-4b1c-bbd0-1711f1c9d30e" providerId="ADAL" clId="{095E15B1-91BB-4F8C-A68A-E7A45D9F0251}" dt="2026-07-28T02:01:00.313" v="2984" actId="700"/>
          <ac:spMkLst>
            <pc:docMk/>
            <pc:sldMk cId="2310205450" sldId="2147468669"/>
            <ac:spMk id="8" creationId="{41A6F6DC-6497-9D22-5E75-BC4DF760A527}"/>
          </ac:spMkLst>
        </pc:spChg>
        <pc:spChg chg="add del mod ord">
          <ac:chgData name="Breanna Shumack (Scouts NSW)" userId="087d500f-cd07-4b1c-bbd0-1711f1c9d30e" providerId="ADAL" clId="{095E15B1-91BB-4F8C-A68A-E7A45D9F0251}" dt="2026-07-28T02:01:03.713" v="2985" actId="478"/>
          <ac:spMkLst>
            <pc:docMk/>
            <pc:sldMk cId="2310205450" sldId="2147468669"/>
            <ac:spMk id="9" creationId="{B9A8240F-B305-2376-E1FB-1FC2E6391534}"/>
          </ac:spMkLst>
        </pc:spChg>
        <pc:spChg chg="add del mod ord">
          <ac:chgData name="Breanna Shumack (Scouts NSW)" userId="087d500f-cd07-4b1c-bbd0-1711f1c9d30e" providerId="ADAL" clId="{095E15B1-91BB-4F8C-A68A-E7A45D9F0251}" dt="2026-07-28T02:01:03.713" v="2985" actId="478"/>
          <ac:spMkLst>
            <pc:docMk/>
            <pc:sldMk cId="2310205450" sldId="2147468669"/>
            <ac:spMk id="10" creationId="{193DF53A-68E1-9BCC-D212-84B235553226}"/>
          </ac:spMkLst>
        </pc:spChg>
        <pc:spChg chg="add mod">
          <ac:chgData name="Breanna Shumack (Scouts NSW)" userId="087d500f-cd07-4b1c-bbd0-1711f1c9d30e" providerId="ADAL" clId="{095E15B1-91BB-4F8C-A68A-E7A45D9F0251}" dt="2026-07-28T02:01:30.194" v="3053" actId="207"/>
          <ac:spMkLst>
            <pc:docMk/>
            <pc:sldMk cId="2310205450" sldId="2147468669"/>
            <ac:spMk id="11" creationId="{0699CACB-D73B-CEE5-0133-15B97FAEEA2F}"/>
          </ac:spMkLst>
        </pc:spChg>
      </pc:sldChg>
      <pc:sldChg chg="new del">
        <pc:chgData name="Breanna Shumack (Scouts NSW)" userId="087d500f-cd07-4b1c-bbd0-1711f1c9d30e" providerId="ADAL" clId="{095E15B1-91BB-4F8C-A68A-E7A45D9F0251}" dt="2026-07-28T02:01:32.431" v="3054" actId="47"/>
        <pc:sldMkLst>
          <pc:docMk/>
          <pc:sldMk cId="3680248609" sldId="2147468670"/>
        </pc:sldMkLst>
      </pc:sldChg>
      <pc:sldChg chg="new del">
        <pc:chgData name="Breanna Shumack (Scouts NSW)" userId="087d500f-cd07-4b1c-bbd0-1711f1c9d30e" providerId="ADAL" clId="{095E15B1-91BB-4F8C-A68A-E7A45D9F0251}" dt="2026-07-28T02:01:34.291" v="3055" actId="47"/>
        <pc:sldMkLst>
          <pc:docMk/>
          <pc:sldMk cId="2955287115" sldId="2147468671"/>
        </pc:sldMkLst>
      </pc:sldChg>
      <pc:sldChg chg="new del">
        <pc:chgData name="Breanna Shumack (Scouts NSW)" userId="087d500f-cd07-4b1c-bbd0-1711f1c9d30e" providerId="ADAL" clId="{095E15B1-91BB-4F8C-A68A-E7A45D9F0251}" dt="2026-07-28T02:01:35.247" v="3056" actId="47"/>
        <pc:sldMkLst>
          <pc:docMk/>
          <pc:sldMk cId="3488455842" sldId="2147468672"/>
        </pc:sldMkLst>
      </pc:sldChg>
      <pc:sldChg chg="new del">
        <pc:chgData name="Breanna Shumack (Scouts NSW)" userId="087d500f-cd07-4b1c-bbd0-1711f1c9d30e" providerId="ADAL" clId="{095E15B1-91BB-4F8C-A68A-E7A45D9F0251}" dt="2026-07-28T02:01:49.426" v="3061" actId="47"/>
        <pc:sldMkLst>
          <pc:docMk/>
          <pc:sldMk cId="1529842322" sldId="2147468673"/>
        </pc:sldMkLst>
      </pc:sldChg>
      <pc:sldChg chg="add">
        <pc:chgData name="Breanna Shumack (Scouts NSW)" userId="087d500f-cd07-4b1c-bbd0-1711f1c9d30e" providerId="ADAL" clId="{095E15B1-91BB-4F8C-A68A-E7A45D9F0251}" dt="2026-07-28T02:01:39.218" v="3057"/>
        <pc:sldMkLst>
          <pc:docMk/>
          <pc:sldMk cId="627688595" sldId="2147468674"/>
        </pc:sldMkLst>
      </pc:sldChg>
      <pc:sldChg chg="add">
        <pc:chgData name="Breanna Shumack (Scouts NSW)" userId="087d500f-cd07-4b1c-bbd0-1711f1c9d30e" providerId="ADAL" clId="{095E15B1-91BB-4F8C-A68A-E7A45D9F0251}" dt="2026-07-28T02:01:41.171" v="3058"/>
        <pc:sldMkLst>
          <pc:docMk/>
          <pc:sldMk cId="2517820047" sldId="2147468675"/>
        </pc:sldMkLst>
      </pc:sldChg>
      <pc:sldChg chg="add">
        <pc:chgData name="Breanna Shumack (Scouts NSW)" userId="087d500f-cd07-4b1c-bbd0-1711f1c9d30e" providerId="ADAL" clId="{095E15B1-91BB-4F8C-A68A-E7A45D9F0251}" dt="2026-07-28T02:01:46.088" v="3059"/>
        <pc:sldMkLst>
          <pc:docMk/>
          <pc:sldMk cId="2579276504" sldId="2147468676"/>
        </pc:sldMkLst>
      </pc:sldChg>
      <pc:sldChg chg="add">
        <pc:chgData name="Breanna Shumack (Scouts NSW)" userId="087d500f-cd07-4b1c-bbd0-1711f1c9d30e" providerId="ADAL" clId="{095E15B1-91BB-4F8C-A68A-E7A45D9F0251}" dt="2026-07-28T02:01:48.116" v="3060"/>
        <pc:sldMkLst>
          <pc:docMk/>
          <pc:sldMk cId="649842661" sldId="214746867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2C1AD65-6B38-3045-2C5D-06D085274073}"/>
              </a:ext>
            </a:extLst>
          </p:cNvPr>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r>
              <a:rPr lang="en-AU"/>
              <a:t>DRAFT</a:t>
            </a:r>
          </a:p>
        </p:txBody>
      </p:sp>
      <p:sp>
        <p:nvSpPr>
          <p:cNvPr id="3" name="Date Placeholder 2">
            <a:extLst>
              <a:ext uri="{FF2B5EF4-FFF2-40B4-BE49-F238E27FC236}">
                <a16:creationId xmlns:a16="http://schemas.microsoft.com/office/drawing/2014/main" id="{BB57C7A4-EC74-1A88-27B5-FDD446A85DBB}"/>
              </a:ext>
            </a:extLst>
          </p:cNvPr>
          <p:cNvSpPr>
            <a:spLocks noGrp="1"/>
          </p:cNvSpPr>
          <p:nvPr>
            <p:ph type="dt" sz="quarter" idx="1"/>
          </p:nvPr>
        </p:nvSpPr>
        <p:spPr>
          <a:xfrm>
            <a:off x="3815375" y="0"/>
            <a:ext cx="2918830" cy="495029"/>
          </a:xfrm>
          <a:prstGeom prst="rect">
            <a:avLst/>
          </a:prstGeom>
        </p:spPr>
        <p:txBody>
          <a:bodyPr vert="horz" lIns="91065" tIns="45533" rIns="91065" bIns="45533" rtlCol="0"/>
          <a:lstStyle>
            <a:lvl1pPr algn="r">
              <a:defRPr sz="1200"/>
            </a:lvl1pPr>
          </a:lstStyle>
          <a:p>
            <a:fld id="{CCCB6C95-D0BA-4D5C-8DA5-86C230C7A45F}" type="datetimeFigureOut">
              <a:rPr lang="en-AU" smtClean="0"/>
              <a:t>28/07/2026</a:t>
            </a:fld>
            <a:endParaRPr lang="en-AU"/>
          </a:p>
        </p:txBody>
      </p:sp>
      <p:sp>
        <p:nvSpPr>
          <p:cNvPr id="4" name="Footer Placeholder 3">
            <a:extLst>
              <a:ext uri="{FF2B5EF4-FFF2-40B4-BE49-F238E27FC236}">
                <a16:creationId xmlns:a16="http://schemas.microsoft.com/office/drawing/2014/main" id="{3F2F15E4-D285-E9F1-2A3C-7A33C750255E}"/>
              </a:ext>
            </a:extLst>
          </p:cNvPr>
          <p:cNvSpPr>
            <a:spLocks noGrp="1"/>
          </p:cNvSpPr>
          <p:nvPr>
            <p:ph type="ftr" sz="quarter" idx="2"/>
          </p:nvPr>
        </p:nvSpPr>
        <p:spPr>
          <a:xfrm>
            <a:off x="1" y="9371286"/>
            <a:ext cx="2918830" cy="495028"/>
          </a:xfrm>
          <a:prstGeom prst="rect">
            <a:avLst/>
          </a:prstGeom>
        </p:spPr>
        <p:txBody>
          <a:bodyPr vert="horz" lIns="91065" tIns="45533" rIns="91065" bIns="45533"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CD917C56-F0F7-F930-65E5-41482E5BCF42}"/>
              </a:ext>
            </a:extLst>
          </p:cNvPr>
          <p:cNvSpPr>
            <a:spLocks noGrp="1"/>
          </p:cNvSpPr>
          <p:nvPr>
            <p:ph type="sldNum" sz="quarter" idx="3"/>
          </p:nvPr>
        </p:nvSpPr>
        <p:spPr>
          <a:xfrm>
            <a:off x="3815375" y="9371286"/>
            <a:ext cx="2918830" cy="495028"/>
          </a:xfrm>
          <a:prstGeom prst="rect">
            <a:avLst/>
          </a:prstGeom>
        </p:spPr>
        <p:txBody>
          <a:bodyPr vert="horz" lIns="91065" tIns="45533" rIns="91065" bIns="45533" rtlCol="0" anchor="b"/>
          <a:lstStyle>
            <a:lvl1pPr algn="r">
              <a:defRPr sz="1200"/>
            </a:lvl1pPr>
          </a:lstStyle>
          <a:p>
            <a:fld id="{46C83991-215A-4DDB-8A50-0E3660F5D5A6}" type="slidenum">
              <a:rPr lang="en-AU" smtClean="0"/>
              <a:t>‹#›</a:t>
            </a:fld>
            <a:endParaRPr lang="en-AU"/>
          </a:p>
        </p:txBody>
      </p:sp>
    </p:spTree>
    <p:extLst>
      <p:ext uri="{BB962C8B-B14F-4D97-AF65-F5344CB8AC3E}">
        <p14:creationId xmlns:p14="http://schemas.microsoft.com/office/powerpoint/2010/main" val="245771421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1065" tIns="45533" rIns="91065" bIns="45533" rtlCol="0"/>
          <a:lstStyle>
            <a:lvl1pPr algn="l">
              <a:defRPr sz="1200"/>
            </a:lvl1pPr>
          </a:lstStyle>
          <a:p>
            <a:r>
              <a:rPr lang="en-AU"/>
              <a:t>DRAFT</a:t>
            </a:r>
          </a:p>
        </p:txBody>
      </p:sp>
      <p:sp>
        <p:nvSpPr>
          <p:cNvPr id="3" name="Date Placeholder 2"/>
          <p:cNvSpPr>
            <a:spLocks noGrp="1"/>
          </p:cNvSpPr>
          <p:nvPr>
            <p:ph type="dt" idx="1"/>
          </p:nvPr>
        </p:nvSpPr>
        <p:spPr>
          <a:xfrm>
            <a:off x="3815375" y="0"/>
            <a:ext cx="2918830" cy="495029"/>
          </a:xfrm>
          <a:prstGeom prst="rect">
            <a:avLst/>
          </a:prstGeom>
        </p:spPr>
        <p:txBody>
          <a:bodyPr vert="horz" lIns="91065" tIns="45533" rIns="91065" bIns="45533" rtlCol="0"/>
          <a:lstStyle>
            <a:lvl1pPr algn="r">
              <a:defRPr sz="1200"/>
            </a:lvl1pPr>
          </a:lstStyle>
          <a:p>
            <a:fld id="{BEE26EC8-8F91-4399-8F66-5D02022C094D}" type="datetimeFigureOut">
              <a:rPr lang="en-AU" smtClean="0"/>
              <a:t>28/07/2026</a:t>
            </a:fld>
            <a:endParaRPr lang="en-AU"/>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065" tIns="45533" rIns="91065" bIns="45533" rtlCol="0" anchor="ctr"/>
          <a:lstStyle/>
          <a:p>
            <a:endParaRPr lang="en-AU"/>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1065" tIns="45533" rIns="91065" bIns="4553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1" y="9371286"/>
            <a:ext cx="2918830" cy="495028"/>
          </a:xfrm>
          <a:prstGeom prst="rect">
            <a:avLst/>
          </a:prstGeom>
        </p:spPr>
        <p:txBody>
          <a:bodyPr vert="horz" lIns="91065" tIns="45533" rIns="91065" bIns="45533" rtlCol="0" anchor="b"/>
          <a:lstStyle>
            <a:lvl1pPr algn="l">
              <a:defRPr sz="1200"/>
            </a:lvl1pPr>
          </a:lstStyle>
          <a:p>
            <a:endParaRPr lang="en-AU"/>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1065" tIns="45533" rIns="91065" bIns="45533" rtlCol="0" anchor="b"/>
          <a:lstStyle>
            <a:lvl1pPr algn="r">
              <a:defRPr sz="1200"/>
            </a:lvl1pPr>
          </a:lstStyle>
          <a:p>
            <a:fld id="{6D901996-FC99-4FDE-82F3-718A90A9BC1C}" type="slidenum">
              <a:rPr lang="en-AU" smtClean="0"/>
              <a:t>‹#›</a:t>
            </a:fld>
            <a:endParaRPr lang="en-AU"/>
          </a:p>
        </p:txBody>
      </p:sp>
    </p:spTree>
    <p:extLst>
      <p:ext uri="{BB962C8B-B14F-4D97-AF65-F5344CB8AC3E}">
        <p14:creationId xmlns:p14="http://schemas.microsoft.com/office/powerpoint/2010/main" val="46644297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Tree>
    <p:extLst>
      <p:ext uri="{BB962C8B-B14F-4D97-AF65-F5344CB8AC3E}">
        <p14:creationId xmlns:p14="http://schemas.microsoft.com/office/powerpoint/2010/main" val="2171488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We would recommend you encourage a current Joey Scout to stand up and talk about their own experiences. Example talking points below:</a:t>
            </a:r>
          </a:p>
          <a:p>
            <a:endParaRPr lang="en-AU" dirty="0"/>
          </a:p>
          <a:p>
            <a:r>
              <a:rPr lang="en-AU" sz="1200" kern="1200" dirty="0">
                <a:solidFill>
                  <a:schemeClr val="tx1"/>
                </a:solidFill>
                <a:effectLst/>
                <a:latin typeface="+mn-lt"/>
                <a:ea typeface="+mn-ea"/>
                <a:cs typeface="+mn-cs"/>
              </a:rPr>
              <a:t>Hi, In Joey scouts we have boys and girls aged 5-7 and we meet on Wednesdays at 4pm for one hour.</a:t>
            </a:r>
          </a:p>
          <a:p>
            <a:r>
              <a:rPr lang="en-AU" sz="1200" kern="1200" dirty="0">
                <a:solidFill>
                  <a:schemeClr val="tx1"/>
                </a:solidFill>
                <a:effectLst/>
                <a:latin typeface="+mn-lt"/>
                <a:ea typeface="+mn-ea"/>
                <a:cs typeface="+mn-cs"/>
              </a:rPr>
              <a:t>On afternoons and weekends we go bushwalking, camping, water activities, campfires, cooking, games, and meet up with other Joeys. etc.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Last Wednesday we went exploring on a bushwalk in the local park.</a:t>
            </a:r>
          </a:p>
        </p:txBody>
      </p:sp>
    </p:spTree>
    <p:extLst>
      <p:ext uri="{BB962C8B-B14F-4D97-AF65-F5344CB8AC3E}">
        <p14:creationId xmlns:p14="http://schemas.microsoft.com/office/powerpoint/2010/main" val="4104958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 would recommend you encourage a current Cub Scout to stand up and talk about their own experiences. Example talking points below:</a:t>
            </a:r>
          </a:p>
          <a:p>
            <a:endParaRPr lang="en-AU" dirty="0"/>
          </a:p>
          <a:p>
            <a:r>
              <a:rPr lang="en-AU" sz="1200" kern="1200" dirty="0">
                <a:solidFill>
                  <a:schemeClr val="tx1"/>
                </a:solidFill>
                <a:effectLst/>
                <a:latin typeface="+mn-lt"/>
                <a:ea typeface="+mn-ea"/>
                <a:cs typeface="+mn-cs"/>
              </a:rPr>
              <a:t>Hi, in Cubs we have boys and girls aged 8-10 </a:t>
            </a:r>
            <a:r>
              <a:rPr lang="en-AU" sz="1200" kern="1200" dirty="0" err="1">
                <a:solidFill>
                  <a:schemeClr val="tx1"/>
                </a:solidFill>
                <a:effectLst/>
                <a:latin typeface="+mn-lt"/>
                <a:ea typeface="+mn-ea"/>
                <a:cs typeface="+mn-cs"/>
              </a:rPr>
              <a:t>yo</a:t>
            </a:r>
            <a:r>
              <a:rPr lang="en-AU" sz="1200" kern="1200" dirty="0">
                <a:solidFill>
                  <a:schemeClr val="tx1"/>
                </a:solidFill>
                <a:effectLst/>
                <a:latin typeface="+mn-lt"/>
                <a:ea typeface="+mn-ea"/>
                <a:cs typeface="+mn-cs"/>
              </a:rPr>
              <a:t> and meet on Tuesday nights at 6.30. They also suggest and plan some of the following adventures.</a:t>
            </a:r>
          </a:p>
          <a:p>
            <a:r>
              <a:rPr lang="en-AU" sz="1200" kern="1200" dirty="0">
                <a:solidFill>
                  <a:schemeClr val="tx1"/>
                </a:solidFill>
                <a:effectLst/>
                <a:latin typeface="+mn-lt"/>
                <a:ea typeface="+mn-ea"/>
                <a:cs typeface="+mn-cs"/>
              </a:rPr>
              <a:t>Local hikes in the bushlands, camping, cooking damper on and open fire, indoor and outdoor games, what to do when lost in the bush, bike rides, snow trips, flying at our air base and 1</a:t>
            </a:r>
            <a:r>
              <a:rPr lang="en-AU" sz="1200" kern="1200" baseline="30000" dirty="0">
                <a:solidFill>
                  <a:schemeClr val="tx1"/>
                </a:solidFill>
                <a:effectLst/>
                <a:latin typeface="+mn-lt"/>
                <a:ea typeface="+mn-ea"/>
                <a:cs typeface="+mn-cs"/>
              </a:rPr>
              <a:t>st</a:t>
            </a:r>
            <a:r>
              <a:rPr lang="en-AU" sz="1200" kern="1200" dirty="0">
                <a:solidFill>
                  <a:schemeClr val="tx1"/>
                </a:solidFill>
                <a:effectLst/>
                <a:latin typeface="+mn-lt"/>
                <a:ea typeface="+mn-ea"/>
                <a:cs typeface="+mn-cs"/>
              </a:rPr>
              <a:t> aid to fix all the cuts and scratches. </a:t>
            </a:r>
          </a:p>
          <a:p>
            <a:r>
              <a:rPr lang="en-AU" sz="1200" kern="1200" dirty="0">
                <a:solidFill>
                  <a:schemeClr val="tx1"/>
                </a:solidFill>
                <a:effectLst/>
                <a:latin typeface="+mn-lt"/>
                <a:ea typeface="+mn-ea"/>
                <a:cs typeface="+mn-cs"/>
              </a:rPr>
              <a:t>At the end of the year we are joining 4000 other cubs from NSW for a 5 day camp with 50 different activities.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chemeClr val="tx1"/>
                </a:solidFill>
                <a:effectLst/>
                <a:latin typeface="+mn-lt"/>
                <a:ea typeface="+mn-ea"/>
                <a:cs typeface="+mn-cs"/>
              </a:rPr>
              <a:t>Boys and Girls meet on Tuesdays at 6.30 and we are inviting you and some friends to try scouting</a:t>
            </a:r>
          </a:p>
        </p:txBody>
      </p:sp>
    </p:spTree>
    <p:extLst>
      <p:ext uri="{BB962C8B-B14F-4D97-AF65-F5344CB8AC3E}">
        <p14:creationId xmlns:p14="http://schemas.microsoft.com/office/powerpoint/2010/main" val="6456710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We would recommend you encourage a current Scout to stand up and talk about their own experiences. Example talking points below:</a:t>
            </a:r>
          </a:p>
          <a:p>
            <a:endParaRPr lang="en-AU" dirty="0"/>
          </a:p>
          <a:p>
            <a:r>
              <a:rPr lang="en-AU" sz="1200" kern="1200" dirty="0">
                <a:solidFill>
                  <a:schemeClr val="tx1"/>
                </a:solidFill>
                <a:effectLst/>
                <a:latin typeface="+mn-lt"/>
                <a:ea typeface="+mn-ea"/>
                <a:cs typeface="+mn-cs"/>
              </a:rPr>
              <a:t>Hi, in scouts we have boys and girls aged 11-14 </a:t>
            </a:r>
            <a:r>
              <a:rPr lang="en-AU" sz="1200" kern="1200" dirty="0" err="1">
                <a:solidFill>
                  <a:schemeClr val="tx1"/>
                </a:solidFill>
                <a:effectLst/>
                <a:latin typeface="+mn-lt"/>
                <a:ea typeface="+mn-ea"/>
                <a:cs typeface="+mn-cs"/>
              </a:rPr>
              <a:t>yo</a:t>
            </a:r>
            <a:r>
              <a:rPr lang="en-AU" sz="1200" kern="1200" dirty="0">
                <a:solidFill>
                  <a:schemeClr val="tx1"/>
                </a:solidFill>
                <a:effectLst/>
                <a:latin typeface="+mn-lt"/>
                <a:ea typeface="+mn-ea"/>
                <a:cs typeface="+mn-cs"/>
              </a:rPr>
              <a:t> who meet on Thursday nights at 6.30pm and at weekends, </a:t>
            </a:r>
          </a:p>
          <a:p>
            <a:r>
              <a:rPr lang="en-AU" sz="1200" kern="1200" dirty="0">
                <a:solidFill>
                  <a:schemeClr val="tx1"/>
                </a:solidFill>
                <a:effectLst/>
                <a:latin typeface="+mn-lt"/>
                <a:ea typeface="+mn-ea"/>
                <a:cs typeface="+mn-cs"/>
              </a:rPr>
              <a:t>They are selecting and planning their own adventures. </a:t>
            </a:r>
          </a:p>
          <a:p>
            <a:r>
              <a:rPr lang="en-AU" sz="1200" kern="1200" dirty="0">
                <a:solidFill>
                  <a:schemeClr val="tx1"/>
                </a:solidFill>
                <a:effectLst/>
                <a:latin typeface="+mn-lt"/>
                <a:ea typeface="+mn-ea"/>
                <a:cs typeface="+mn-cs"/>
              </a:rPr>
              <a:t>2 and 3 day camps where you select your menu, buy the food, cook the meals, and camp with mates for a few days. Plan and prep for a 2 day hike, canoeing, sailing, build a raft on the lake, cooking, </a:t>
            </a:r>
          </a:p>
          <a:p>
            <a:r>
              <a:rPr lang="en-AU" sz="1200" kern="1200" dirty="0">
                <a:solidFill>
                  <a:schemeClr val="tx1"/>
                </a:solidFill>
                <a:effectLst/>
                <a:latin typeface="+mn-lt"/>
                <a:ea typeface="+mn-ea"/>
                <a:cs typeface="+mn-cs"/>
              </a:rPr>
              <a:t>Coming up soon the scouts are camping at the local Dam, canoeing, rock climbing. Also hiking with 1000 other scouts in the Southern Highlands, leaning how to build electronic beepers, treasure hunt in the local bushland. </a:t>
            </a:r>
          </a:p>
          <a:p>
            <a:r>
              <a:rPr lang="en-AU" sz="1200" kern="1200" dirty="0">
                <a:solidFill>
                  <a:schemeClr val="tx1"/>
                </a:solidFill>
                <a:effectLst/>
                <a:latin typeface="+mn-lt"/>
                <a:ea typeface="+mn-ea"/>
                <a:cs typeface="+mn-cs"/>
              </a:rPr>
              <a:t>Also, we have programs where you help to plan &amp; run the activities </a:t>
            </a:r>
          </a:p>
          <a:p>
            <a:r>
              <a:rPr lang="en-AU" sz="1200" kern="1200" dirty="0">
                <a:solidFill>
                  <a:schemeClr val="tx1"/>
                </a:solidFill>
                <a:effectLst/>
                <a:latin typeface="+mn-lt"/>
                <a:ea typeface="+mn-ea"/>
                <a:cs typeface="+mn-cs"/>
              </a:rPr>
              <a:t>Boys and Girls meet on Thursdays at 6.30 and we are inviting you and some friends to try scouting.</a:t>
            </a:r>
          </a:p>
          <a:p>
            <a:endParaRPr lang="en-AU" dirty="0"/>
          </a:p>
        </p:txBody>
      </p:sp>
    </p:spTree>
    <p:extLst>
      <p:ext uri="{BB962C8B-B14F-4D97-AF65-F5344CB8AC3E}">
        <p14:creationId xmlns:p14="http://schemas.microsoft.com/office/powerpoint/2010/main" val="34414619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slideMaster" Target="../slideMasters/slideMaster1.xml"/><Relationship Id="rId1" Type="http://schemas.openxmlformats.org/officeDocument/2006/relationships/tags" Target="../tags/tag2.xml"/><Relationship Id="rId6" Type="http://schemas.openxmlformats.org/officeDocument/2006/relationships/image" Target="../media/image9.png"/><Relationship Id="rId5" Type="http://schemas.openxmlformats.org/officeDocument/2006/relationships/image" Target="../media/image8.emf"/><Relationship Id="rId4" Type="http://schemas.openxmlformats.org/officeDocument/2006/relationships/oleObject" Target="../embeddings/oleObject2.bin"/></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Master" Target="../slideMasters/slideMaster1.xml"/><Relationship Id="rId1" Type="http://schemas.openxmlformats.org/officeDocument/2006/relationships/tags" Target="../tags/tag3.xml"/><Relationship Id="rId6" Type="http://schemas.openxmlformats.org/officeDocument/2006/relationships/image" Target="../media/image12.png"/><Relationship Id="rId5" Type="http://schemas.openxmlformats.org/officeDocument/2006/relationships/image" Target="../media/image8.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D83DA3-62A3-48F3-9570-1F15959C63FD}"/>
              </a:ext>
            </a:extLst>
          </p:cNvPr>
          <p:cNvSpPr>
            <a:spLocks noGrp="1"/>
          </p:cNvSpPr>
          <p:nvPr>
            <p:ph type="title" hasCustomPrompt="1"/>
          </p:nvPr>
        </p:nvSpPr>
        <p:spPr>
          <a:xfrm>
            <a:off x="1161058" y="2084328"/>
            <a:ext cx="4623216" cy="4206875"/>
          </a:xfrm>
        </p:spPr>
        <p:txBody>
          <a:bodyPr/>
          <a:lstStyle>
            <a:lvl1pPr>
              <a:defRPr>
                <a:solidFill>
                  <a:schemeClr val="accent6"/>
                </a:solidFill>
                <a:latin typeface="Nunito Sans ExtraBold" panose="00000900000000000000" pitchFamily="2" charset="0"/>
              </a:defRPr>
            </a:lvl1pPr>
          </a:lstStyle>
          <a:p>
            <a:r>
              <a:rPr lang="en-US"/>
              <a:t>Click To Edit Master Title Style</a:t>
            </a:r>
            <a:endParaRPr lang="en-AU"/>
          </a:p>
        </p:txBody>
      </p:sp>
      <p:pic>
        <p:nvPicPr>
          <p:cNvPr id="2" name="Picture 1" descr="A green and red star with a white circle&#10;&#10;Description automatically generated">
            <a:extLst>
              <a:ext uri="{FF2B5EF4-FFF2-40B4-BE49-F238E27FC236}">
                <a16:creationId xmlns:a16="http://schemas.microsoft.com/office/drawing/2014/main" id="{9062229A-9DFA-8142-22C3-B9A2EF4495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9346" y="525416"/>
            <a:ext cx="3668934" cy="1558912"/>
          </a:xfrm>
          <a:prstGeom prst="rect">
            <a:avLst/>
          </a:prstGeom>
        </p:spPr>
      </p:pic>
    </p:spTree>
    <p:extLst>
      <p:ext uri="{BB962C8B-B14F-4D97-AF65-F5344CB8AC3E}">
        <p14:creationId xmlns:p14="http://schemas.microsoft.com/office/powerpoint/2010/main" val="251424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9D83DA3-62A3-48F3-9570-1F15959C63FD}"/>
              </a:ext>
            </a:extLst>
          </p:cNvPr>
          <p:cNvSpPr>
            <a:spLocks noGrp="1"/>
          </p:cNvSpPr>
          <p:nvPr>
            <p:ph type="title" hasCustomPrompt="1"/>
          </p:nvPr>
        </p:nvSpPr>
        <p:spPr>
          <a:xfrm>
            <a:off x="1161058" y="2084328"/>
            <a:ext cx="4623216" cy="4206875"/>
          </a:xfrm>
        </p:spPr>
        <p:txBody>
          <a:bodyPr/>
          <a:lstStyle>
            <a:lvl1pPr>
              <a:defRPr>
                <a:solidFill>
                  <a:schemeClr val="accent6"/>
                </a:solidFill>
                <a:latin typeface="Nunito Sans ExtraBold" panose="00000900000000000000" pitchFamily="2" charset="0"/>
              </a:defRPr>
            </a:lvl1pPr>
          </a:lstStyle>
          <a:p>
            <a:r>
              <a:rPr lang="en-US"/>
              <a:t>Click To Edit Master Title Style</a:t>
            </a:r>
            <a:endParaRPr lang="en-AU"/>
          </a:p>
        </p:txBody>
      </p:sp>
      <p:pic>
        <p:nvPicPr>
          <p:cNvPr id="2" name="Picture 1" descr="A green and red star with a white circle&#10;&#10;Description automatically generated">
            <a:extLst>
              <a:ext uri="{FF2B5EF4-FFF2-40B4-BE49-F238E27FC236}">
                <a16:creationId xmlns:a16="http://schemas.microsoft.com/office/drawing/2014/main" id="{9062229A-9DFA-8142-22C3-B9A2EF4495F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59346" y="525416"/>
            <a:ext cx="3668934" cy="1558912"/>
          </a:xfrm>
          <a:prstGeom prst="rect">
            <a:avLst/>
          </a:prstGeom>
        </p:spPr>
      </p:pic>
    </p:spTree>
    <p:extLst>
      <p:ext uri="{BB962C8B-B14F-4D97-AF65-F5344CB8AC3E}">
        <p14:creationId xmlns:p14="http://schemas.microsoft.com/office/powerpoint/2010/main" val="1529660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91728-5F8C-F0A5-84E8-E953DF94ED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DE23E2D8-44DB-6031-BCD0-2C08E1E2E6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Tree>
    <p:extLst>
      <p:ext uri="{BB962C8B-B14F-4D97-AF65-F5344CB8AC3E}">
        <p14:creationId xmlns:p14="http://schemas.microsoft.com/office/powerpoint/2010/main" val="10791492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8109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Divider-4">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C1630E-75DD-4988-B412-5BC99B5B5062}"/>
              </a:ext>
            </a:extLst>
          </p:cNvPr>
          <p:cNvSpPr/>
          <p:nvPr userDrawn="1"/>
        </p:nvSpPr>
        <p:spPr>
          <a:xfrm>
            <a:off x="-1" y="3330000"/>
            <a:ext cx="12192001" cy="352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4" name="Rectangle 3">
            <a:extLst>
              <a:ext uri="{FF2B5EF4-FFF2-40B4-BE49-F238E27FC236}">
                <a16:creationId xmlns:a16="http://schemas.microsoft.com/office/drawing/2014/main" id="{E57A2D9F-61E4-43DD-AEE4-7DB03212C80F}"/>
              </a:ext>
            </a:extLst>
          </p:cNvPr>
          <p:cNvSpPr/>
          <p:nvPr userDrawn="1"/>
        </p:nvSpPr>
        <p:spPr>
          <a:xfrm>
            <a:off x="-2" y="0"/>
            <a:ext cx="12192001" cy="333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bg1"/>
              </a:solidFill>
            </a:endParaRPr>
          </a:p>
        </p:txBody>
      </p:sp>
      <p:sp>
        <p:nvSpPr>
          <p:cNvPr id="2" name="Title 1"/>
          <p:cNvSpPr>
            <a:spLocks noGrp="1"/>
          </p:cNvSpPr>
          <p:nvPr>
            <p:ph type="ctrTitle" hasCustomPrompt="1"/>
          </p:nvPr>
        </p:nvSpPr>
        <p:spPr>
          <a:xfrm>
            <a:off x="360000" y="3600000"/>
            <a:ext cx="7200000" cy="2387600"/>
          </a:xfrm>
          <a:ln>
            <a:noFill/>
          </a:ln>
        </p:spPr>
        <p:txBody>
          <a:bodyPr anchor="t">
            <a:normAutofit/>
          </a:bodyPr>
          <a:lstStyle>
            <a:lvl1pPr algn="l">
              <a:lnSpc>
                <a:spcPct val="90000"/>
              </a:lnSpc>
              <a:defRPr sz="4800">
                <a:solidFill>
                  <a:schemeClr val="bg2"/>
                </a:solidFill>
              </a:defRPr>
            </a:lvl1pPr>
          </a:lstStyle>
          <a:p>
            <a:r>
              <a:rPr lang="en-US"/>
              <a:t>Divider title</a:t>
            </a:r>
          </a:p>
        </p:txBody>
      </p:sp>
      <p:sp>
        <p:nvSpPr>
          <p:cNvPr id="11" name="Text Placeholder 10">
            <a:extLst>
              <a:ext uri="{FF2B5EF4-FFF2-40B4-BE49-F238E27FC236}">
                <a16:creationId xmlns:a16="http://schemas.microsoft.com/office/drawing/2014/main" id="{AA33BD13-5953-47AF-A601-951A768FEDA1}"/>
              </a:ext>
            </a:extLst>
          </p:cNvPr>
          <p:cNvSpPr>
            <a:spLocks noGrp="1"/>
          </p:cNvSpPr>
          <p:nvPr>
            <p:ph type="body" sz="quarter" idx="10" hasCustomPrompt="1"/>
          </p:nvPr>
        </p:nvSpPr>
        <p:spPr>
          <a:xfrm>
            <a:off x="359999" y="1908000"/>
            <a:ext cx="7200000" cy="1089583"/>
          </a:xfrm>
        </p:spPr>
        <p:txBody>
          <a:bodyPr>
            <a:noAutofit/>
          </a:bodyPr>
          <a:lstStyle>
            <a:lvl1pPr>
              <a:defRPr sz="2000">
                <a:solidFill>
                  <a:schemeClr val="bg2"/>
                </a:solidFill>
                <a:latin typeface="+mj-lt"/>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2000">
                <a:solidFill>
                  <a:schemeClr val="bg1"/>
                </a:solidFill>
              </a:defRPr>
            </a:lvl5pPr>
          </a:lstStyle>
          <a:p>
            <a:pPr lvl="0"/>
            <a:r>
              <a:rPr lang="en-US"/>
              <a:t>Subtitle</a:t>
            </a:r>
          </a:p>
        </p:txBody>
      </p:sp>
      <p:sp>
        <p:nvSpPr>
          <p:cNvPr id="5" name="Text Placeholder 4">
            <a:extLst>
              <a:ext uri="{FF2B5EF4-FFF2-40B4-BE49-F238E27FC236}">
                <a16:creationId xmlns:a16="http://schemas.microsoft.com/office/drawing/2014/main" id="{38EDD08B-0E5C-4DF0-9C56-CC522D170EAA}"/>
              </a:ext>
            </a:extLst>
          </p:cNvPr>
          <p:cNvSpPr>
            <a:spLocks noGrp="1"/>
          </p:cNvSpPr>
          <p:nvPr>
            <p:ph type="body" sz="quarter" idx="11" hasCustomPrompt="1"/>
          </p:nvPr>
        </p:nvSpPr>
        <p:spPr>
          <a:xfrm>
            <a:off x="9178925" y="4071600"/>
            <a:ext cx="2778613" cy="2786400"/>
          </a:xfrm>
        </p:spPr>
        <p:txBody>
          <a:bodyPr anchor="b">
            <a:noAutofit/>
          </a:bodyPr>
          <a:lstStyle>
            <a:lvl1pPr algn="r">
              <a:lnSpc>
                <a:spcPct val="80000"/>
              </a:lnSpc>
              <a:spcAft>
                <a:spcPts val="0"/>
              </a:spcAft>
              <a:defRPr sz="19000">
                <a:solidFill>
                  <a:schemeClr val="bg2"/>
                </a:solidFill>
                <a:latin typeface="Public Sans ExtraLight" pitchFamily="2"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a:t>
            </a:r>
          </a:p>
        </p:txBody>
      </p:sp>
      <p:cxnSp>
        <p:nvCxnSpPr>
          <p:cNvPr id="13" name="Straight Connector 12">
            <a:extLst>
              <a:ext uri="{FF2B5EF4-FFF2-40B4-BE49-F238E27FC236}">
                <a16:creationId xmlns:a16="http://schemas.microsoft.com/office/drawing/2014/main" id="{F531392B-0D51-4D46-D377-ECD24A94BE3A}"/>
              </a:ext>
            </a:extLst>
          </p:cNvPr>
          <p:cNvCxnSpPr>
            <a:cxnSpLocks/>
          </p:cNvCxnSpPr>
          <p:nvPr userDrawn="1"/>
        </p:nvCxnSpPr>
        <p:spPr>
          <a:xfrm>
            <a:off x="350400" y="352625"/>
            <a:ext cx="114912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ext Placeholder 14">
            <a:extLst>
              <a:ext uri="{FF2B5EF4-FFF2-40B4-BE49-F238E27FC236}">
                <a16:creationId xmlns:a16="http://schemas.microsoft.com/office/drawing/2014/main" id="{7263419A-E51B-163B-96C7-FA84EC663223}"/>
              </a:ext>
            </a:extLst>
          </p:cNvPr>
          <p:cNvSpPr>
            <a:spLocks noGrp="1"/>
          </p:cNvSpPr>
          <p:nvPr>
            <p:ph type="body" sz="quarter" idx="13" hasCustomPrompt="1"/>
          </p:nvPr>
        </p:nvSpPr>
        <p:spPr>
          <a:xfrm>
            <a:off x="360000" y="484945"/>
            <a:ext cx="7199999" cy="357142"/>
          </a:xfrm>
        </p:spPr>
        <p:txBody>
          <a:bodyPr>
            <a:noAutofit/>
          </a:bodyPr>
          <a:lstStyle>
            <a:lvl1pPr>
              <a:spcAft>
                <a:spcPts val="0"/>
              </a:spcAft>
              <a:defRPr sz="1400" b="0">
                <a:solidFill>
                  <a:schemeClr val="tx1"/>
                </a:solidFill>
                <a:latin typeface="Public Sans SemiBold" pitchFamily="2" charset="0"/>
              </a:defRPr>
            </a:lvl1pPr>
            <a:lvl2pPr>
              <a:spcAft>
                <a:spcPts val="0"/>
              </a:spcAft>
              <a:defRPr sz="1000">
                <a:solidFill>
                  <a:schemeClr val="tx1"/>
                </a:solidFill>
                <a:latin typeface="+mn-lt"/>
              </a:defRPr>
            </a:lvl2pPr>
            <a:lvl3pPr marL="0" indent="0">
              <a:buNone/>
              <a:defRPr sz="2000">
                <a:solidFill>
                  <a:schemeClr val="bg1"/>
                </a:solidFill>
              </a:defRPr>
            </a:lvl3pPr>
            <a:lvl4pPr>
              <a:defRPr sz="2000">
                <a:solidFill>
                  <a:schemeClr val="bg1"/>
                </a:solidFill>
              </a:defRPr>
            </a:lvl4pPr>
            <a:lvl5pPr>
              <a:defRPr sz="2000">
                <a:solidFill>
                  <a:schemeClr val="bg1"/>
                </a:solidFill>
              </a:defRPr>
            </a:lvl5pPr>
          </a:lstStyle>
          <a:p>
            <a:pPr lvl="0"/>
            <a:r>
              <a:rPr lang="en-US"/>
              <a:t>Local Land Services</a:t>
            </a:r>
          </a:p>
        </p:txBody>
      </p:sp>
      <p:pic>
        <p:nvPicPr>
          <p:cNvPr id="16" name="Picture 15">
            <a:extLst>
              <a:ext uri="{FF2B5EF4-FFF2-40B4-BE49-F238E27FC236}">
                <a16:creationId xmlns:a16="http://schemas.microsoft.com/office/drawing/2014/main" id="{C090EDAD-45F0-8156-4827-26A66C7006E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221200" y="468768"/>
            <a:ext cx="630000" cy="684782"/>
          </a:xfrm>
          <a:prstGeom prst="rect">
            <a:avLst/>
          </a:prstGeom>
        </p:spPr>
      </p:pic>
    </p:spTree>
    <p:extLst>
      <p:ext uri="{BB962C8B-B14F-4D97-AF65-F5344CB8AC3E}">
        <p14:creationId xmlns:p14="http://schemas.microsoft.com/office/powerpoint/2010/main" val="9389967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odified forma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C776BE52-EC45-0444-BDC2-6D46FD1CC595}"/>
              </a:ext>
            </a:extLst>
          </p:cNvPr>
          <p:cNvGraphicFramePr>
            <a:graphicFrameLocks noChangeAspect="1"/>
          </p:cNvGraphicFramePr>
          <p:nvPr userDrawn="1">
            <p:custDataLst>
              <p:tags r:id="rId1"/>
            </p:custData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C776BE52-EC45-0444-BDC2-6D46FD1CC59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3" name="Content Placeholder 2"/>
          <p:cNvSpPr>
            <a:spLocks noGrp="1"/>
          </p:cNvSpPr>
          <p:nvPr>
            <p:ph idx="1"/>
          </p:nvPr>
        </p:nvSpPr>
        <p:spPr>
          <a:xfrm>
            <a:off x="550863" y="1124716"/>
            <a:ext cx="11243976" cy="4569631"/>
          </a:xfrm>
          <a:prstGeom prst="rect">
            <a:avLst/>
          </a:prstGeom>
        </p:spPr>
        <p:txBody>
          <a:bodyPr>
            <a:normAutofit/>
          </a:bodyPr>
          <a:lstStyle>
            <a:lvl1pPr>
              <a:defRPr lang="en-US" sz="1600" kern="1200" dirty="0">
                <a:solidFill>
                  <a:schemeClr val="tx1"/>
                </a:solidFill>
                <a:latin typeface="Nunito Sans" pitchFamily="2" charset="77"/>
                <a:ea typeface="+mn-ea"/>
                <a:cs typeface="+mn-cs"/>
              </a:defRPr>
            </a:lvl1pPr>
            <a:lvl2pPr>
              <a:defRPr lang="en-US" sz="1600" kern="1200" dirty="0">
                <a:solidFill>
                  <a:schemeClr val="tx1"/>
                </a:solidFill>
                <a:latin typeface="Nunito Sans" pitchFamily="2" charset="77"/>
                <a:ea typeface="+mn-ea"/>
                <a:cs typeface="+mn-cs"/>
              </a:defRPr>
            </a:lvl2pPr>
            <a:lvl3pPr>
              <a:defRPr lang="en-US" sz="1600" kern="1200" dirty="0">
                <a:solidFill>
                  <a:schemeClr val="tx1"/>
                </a:solidFill>
                <a:latin typeface="Nunito Sans" pitchFamily="2" charset="77"/>
                <a:ea typeface="+mn-ea"/>
                <a:cs typeface="+mn-cs"/>
              </a:defRPr>
            </a:lvl3pPr>
            <a:lvl4pPr>
              <a:defRPr lang="en-US" sz="1600" kern="1200" dirty="0">
                <a:solidFill>
                  <a:schemeClr val="tx1"/>
                </a:solidFill>
                <a:latin typeface="Nunito Sans" pitchFamily="2" charset="77"/>
                <a:ea typeface="+mn-ea"/>
                <a:cs typeface="+mn-cs"/>
              </a:defRPr>
            </a:lvl4pPr>
            <a:lvl5pPr>
              <a:defRPr lang="en-AU" sz="1600" kern="1200" dirty="0">
                <a:solidFill>
                  <a:schemeClr val="tx1"/>
                </a:solidFill>
                <a:latin typeface="Nunito Sans"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itle 1">
            <a:extLst>
              <a:ext uri="{FF2B5EF4-FFF2-40B4-BE49-F238E27FC236}">
                <a16:creationId xmlns:a16="http://schemas.microsoft.com/office/drawing/2014/main" id="{6E186353-0C3C-809B-71E8-B1ADEA1E2EBB}"/>
              </a:ext>
            </a:extLst>
          </p:cNvPr>
          <p:cNvSpPr txBox="1">
            <a:spLocks/>
          </p:cNvSpPr>
          <p:nvPr userDrawn="1"/>
        </p:nvSpPr>
        <p:spPr>
          <a:xfrm>
            <a:off x="2014538" y="365125"/>
            <a:ext cx="933926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t>Click to edit Master title style</a:t>
            </a:r>
            <a:endParaRPr lang="en-AU"/>
          </a:p>
        </p:txBody>
      </p:sp>
      <p:sp>
        <p:nvSpPr>
          <p:cNvPr id="8" name="Rectangle 7">
            <a:extLst>
              <a:ext uri="{FF2B5EF4-FFF2-40B4-BE49-F238E27FC236}">
                <a16:creationId xmlns:a16="http://schemas.microsoft.com/office/drawing/2014/main" id="{D727EAC4-80CA-1E39-BDEF-20568A41B5DB}"/>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0" name="Picture 9">
            <a:extLst>
              <a:ext uri="{FF2B5EF4-FFF2-40B4-BE49-F238E27FC236}">
                <a16:creationId xmlns:a16="http://schemas.microsoft.com/office/drawing/2014/main" id="{FFD69BEE-CC0B-8419-A89E-CE008F0B687E}"/>
              </a:ext>
            </a:extLst>
          </p:cNvPr>
          <p:cNvPicPr>
            <a:picLocks noChangeAspect="1"/>
          </p:cNvPicPr>
          <p:nvPr userDrawn="1"/>
        </p:nvPicPr>
        <p:blipFill>
          <a:blip r:embed="rId6">
            <a:extLst>
              <a:ext uri="{28A0092B-C50C-407E-A947-70E740481C1C}">
                <a14:useLocalDpi xmlns:a14="http://schemas.microsoft.com/office/drawing/2010/main" val="0"/>
              </a:ext>
            </a:extLst>
          </a:blip>
          <a:srcRect l="11912" r="83274"/>
          <a:stretch>
            <a:fillRect/>
          </a:stretch>
        </p:blipFill>
        <p:spPr>
          <a:xfrm>
            <a:off x="0" y="0"/>
            <a:ext cx="586932" cy="6858000"/>
          </a:xfrm>
          <a:prstGeom prst="rect">
            <a:avLst/>
          </a:prstGeom>
        </p:spPr>
      </p:pic>
      <p:sp>
        <p:nvSpPr>
          <p:cNvPr id="11" name="Shape 8">
            <a:extLst>
              <a:ext uri="{FF2B5EF4-FFF2-40B4-BE49-F238E27FC236}">
                <a16:creationId xmlns:a16="http://schemas.microsoft.com/office/drawing/2014/main" id="{66C918D2-E5FD-63E7-D313-3E51280D5923}"/>
              </a:ext>
            </a:extLst>
          </p:cNvPr>
          <p:cNvSpPr txBox="1">
            <a:spLocks/>
          </p:cNvSpPr>
          <p:nvPr userDrawn="1"/>
        </p:nvSpPr>
        <p:spPr>
          <a:xfrm>
            <a:off x="177409" y="6509183"/>
            <a:ext cx="242486" cy="149412"/>
          </a:xfrm>
          <a:prstGeom prst="rect">
            <a:avLst/>
          </a:prstGeom>
        </p:spPr>
        <p:txBody>
          <a:bodyPr lIns="0" tIns="0" rIns="0" bIns="0" anchor="b" anchorCtr="0"/>
          <a:lstStyle>
            <a:defPPr>
              <a:defRPr lang="en-US"/>
            </a:defPPr>
            <a:lvl1pPr marL="0" algn="l" defTabSz="457200" rtl="0" eaLnBrk="1" latinLnBrk="0" hangingPunct="1">
              <a:defRPr sz="1000" kern="1200">
                <a:solidFill>
                  <a:srgbClr val="0061A8"/>
                </a:solidFill>
                <a:latin typeface="Arial"/>
                <a:ea typeface="Arial"/>
                <a:cs typeface="Arial"/>
                <a:sym typeface="Arial"/>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86CB4B4D-7CA3-9044-876B-883B54F8677D}" type="slidenum">
              <a:rPr lang="en-GB" sz="1000" smtClean="0">
                <a:solidFill>
                  <a:schemeClr val="accent6"/>
                </a:solidFill>
                <a:latin typeface="Arial" panose="020B0604020202020204" pitchFamily="34" charset="0"/>
                <a:ea typeface="Arial"/>
                <a:cs typeface="Arial" panose="020B0604020202020204" pitchFamily="34" charset="0"/>
              </a:rPr>
              <a:pPr algn="ctr"/>
              <a:t>‹#›</a:t>
            </a:fld>
            <a:endParaRPr lang="en-GB" sz="1000">
              <a:solidFill>
                <a:schemeClr val="accent6"/>
              </a:solidFill>
              <a:latin typeface="Arial" panose="020B0604020202020204" pitchFamily="34" charset="0"/>
              <a:ea typeface="Arial"/>
              <a:cs typeface="Arial" panose="020B0604020202020204" pitchFamily="34" charset="0"/>
            </a:endParaRPr>
          </a:p>
        </p:txBody>
      </p:sp>
      <p:pic>
        <p:nvPicPr>
          <p:cNvPr id="12" name="Picture 11">
            <a:extLst>
              <a:ext uri="{FF2B5EF4-FFF2-40B4-BE49-F238E27FC236}">
                <a16:creationId xmlns:a16="http://schemas.microsoft.com/office/drawing/2014/main" id="{4FE3A442-A83A-4FC0-454C-49B1711D300A}"/>
              </a:ext>
            </a:extLst>
          </p:cNvPr>
          <p:cNvPicPr>
            <a:picLocks noChangeAspect="1"/>
          </p:cNvPicPr>
          <p:nvPr userDrawn="1"/>
        </p:nvPicPr>
        <p:blipFill>
          <a:blip r:embed="rId7" cstate="print">
            <a:extLst>
              <a:ext uri="{28A0092B-C50C-407E-A947-70E740481C1C}">
                <a14:useLocalDpi xmlns:a14="http://schemas.microsoft.com/office/drawing/2010/main" val="0"/>
              </a:ext>
            </a:extLst>
          </a:blip>
          <a:srcRect l="87551" t="75374" r="2270" b="1769"/>
          <a:stretch>
            <a:fillRect/>
          </a:stretch>
        </p:blipFill>
        <p:spPr>
          <a:xfrm>
            <a:off x="11644607" y="6196016"/>
            <a:ext cx="494523" cy="624661"/>
          </a:xfrm>
          <a:prstGeom prst="rect">
            <a:avLst/>
          </a:prstGeom>
        </p:spPr>
      </p:pic>
      <p:sp>
        <p:nvSpPr>
          <p:cNvPr id="9" name="Holder 2">
            <a:extLst>
              <a:ext uri="{FF2B5EF4-FFF2-40B4-BE49-F238E27FC236}">
                <a16:creationId xmlns:a16="http://schemas.microsoft.com/office/drawing/2014/main" id="{D3BC203C-9A9B-3042-A938-CE1B3D6DC746}"/>
              </a:ext>
            </a:extLst>
          </p:cNvPr>
          <p:cNvSpPr>
            <a:spLocks noGrp="1"/>
          </p:cNvSpPr>
          <p:nvPr>
            <p:ph type="title"/>
          </p:nvPr>
        </p:nvSpPr>
        <p:spPr>
          <a:xfrm>
            <a:off x="550863" y="290543"/>
            <a:ext cx="11093744" cy="462880"/>
          </a:xfrm>
          <a:prstGeom prst="rect">
            <a:avLst/>
          </a:prstGeom>
        </p:spPr>
        <p:txBody>
          <a:bodyPr lIns="0" tIns="0" rIns="0" bIns="0" anchor="ctr">
            <a:normAutofit/>
          </a:bodyPr>
          <a:lstStyle>
            <a:lvl1pPr algn="l">
              <a:defRPr sz="3200" b="1" i="0" kern="1200" dirty="0">
                <a:solidFill>
                  <a:srgbClr val="2C699E"/>
                </a:solidFill>
                <a:latin typeface="Nunito Sans Black" pitchFamily="2" charset="77"/>
                <a:ea typeface="+mj-ea"/>
                <a:cs typeface="Nunito Sans" pitchFamily="2" charset="77"/>
              </a:defRPr>
            </a:lvl1pPr>
          </a:lstStyle>
          <a:p>
            <a:r>
              <a:rPr lang="en-US"/>
              <a:t>Click to edit Master title style</a:t>
            </a:r>
            <a:endParaRPr/>
          </a:p>
        </p:txBody>
      </p:sp>
      <p:cxnSp>
        <p:nvCxnSpPr>
          <p:cNvPr id="7" name="Straight Connector 6">
            <a:extLst>
              <a:ext uri="{FF2B5EF4-FFF2-40B4-BE49-F238E27FC236}">
                <a16:creationId xmlns:a16="http://schemas.microsoft.com/office/drawing/2014/main" id="{C667797C-9425-0FFD-5FCD-214A8E72EE5C}"/>
              </a:ext>
            </a:extLst>
          </p:cNvPr>
          <p:cNvCxnSpPr>
            <a:cxnSpLocks/>
          </p:cNvCxnSpPr>
          <p:nvPr userDrawn="1"/>
        </p:nvCxnSpPr>
        <p:spPr>
          <a:xfrm>
            <a:off x="541477" y="798962"/>
            <a:ext cx="8373024" cy="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B87FA0AC-8F8F-7169-B77B-0F7AE5AB2F19}"/>
              </a:ext>
            </a:extLst>
          </p:cNvPr>
          <p:cNvSpPr>
            <a:spLocks noGrp="1"/>
          </p:cNvSpPr>
          <p:nvPr>
            <p:ph idx="10"/>
          </p:nvPr>
        </p:nvSpPr>
        <p:spPr>
          <a:xfrm>
            <a:off x="563302" y="903888"/>
            <a:ext cx="11093744" cy="472475"/>
          </a:xfrm>
          <a:prstGeom prst="rect">
            <a:avLst/>
          </a:prstGeom>
        </p:spPr>
        <p:txBody>
          <a:bodyPr>
            <a:noAutofit/>
          </a:bodyPr>
          <a:lstStyle>
            <a:lvl1pPr>
              <a:buNone/>
              <a:defRPr lang="en-US" sz="1000" kern="1200" dirty="0">
                <a:solidFill>
                  <a:schemeClr val="tx1"/>
                </a:solidFill>
                <a:latin typeface="Nunito Sans" pitchFamily="2" charset="77"/>
                <a:ea typeface="+mn-ea"/>
                <a:cs typeface="+mn-cs"/>
              </a:defRPr>
            </a:lvl1pPr>
            <a:lvl2pPr>
              <a:buFont typeface="Arial" panose="020B0604020202020204" pitchFamily="34" charset="0"/>
              <a:buChar char="•"/>
              <a:defRPr lang="en-US" sz="1000" kern="1200" dirty="0">
                <a:solidFill>
                  <a:schemeClr val="tx1"/>
                </a:solidFill>
                <a:latin typeface="Nunito Sans" pitchFamily="2" charset="77"/>
                <a:ea typeface="+mn-ea"/>
                <a:cs typeface="+mn-cs"/>
              </a:defRPr>
            </a:lvl2pPr>
            <a:lvl3pPr>
              <a:buFont typeface="Wingdings" panose="05000000000000000000" pitchFamily="2" charset="2"/>
              <a:buChar char="§"/>
              <a:defRPr lang="en-US" sz="1000" kern="1200" dirty="0">
                <a:solidFill>
                  <a:schemeClr val="tx1"/>
                </a:solidFill>
                <a:latin typeface="Nunito Sans" pitchFamily="2" charset="77"/>
                <a:ea typeface="+mn-ea"/>
                <a:cs typeface="+mn-cs"/>
              </a:defRPr>
            </a:lvl3pPr>
            <a:lvl4pPr>
              <a:buFont typeface="Wingdings" panose="05000000000000000000" pitchFamily="2" charset="2"/>
              <a:buChar char="q"/>
              <a:defRPr lang="en-US" sz="1000" kern="1200" dirty="0">
                <a:solidFill>
                  <a:schemeClr val="tx1"/>
                </a:solidFill>
                <a:latin typeface="Nunito Sans" pitchFamily="2" charset="77"/>
                <a:ea typeface="+mn-ea"/>
                <a:cs typeface="+mn-cs"/>
              </a:defRPr>
            </a:lvl4pPr>
            <a:lvl5pPr>
              <a:buFont typeface="Courier New" panose="02070309020205020404" pitchFamily="49" charset="0"/>
              <a:buChar char="o"/>
              <a:defRPr lang="en-AU" sz="1000" kern="1200" dirty="0">
                <a:solidFill>
                  <a:schemeClr val="tx1"/>
                </a:solidFill>
                <a:latin typeface="Nunito Sans"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58084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le and 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D2366FB9-DAC2-B08F-4585-3AF4D298E056}"/>
              </a:ext>
            </a:extLst>
          </p:cNvPr>
          <p:cNvSpPr>
            <a:spLocks noGrp="1"/>
          </p:cNvSpPr>
          <p:nvPr>
            <p:ph type="pic" sz="quarter" idx="18"/>
          </p:nvPr>
        </p:nvSpPr>
        <p:spPr>
          <a:xfrm>
            <a:off x="733425" y="1244600"/>
            <a:ext cx="3035300" cy="1754188"/>
          </a:xfrm>
        </p:spPr>
        <p:txBody>
          <a:bodyPr/>
          <a:lstStyle/>
          <a:p>
            <a:endParaRPr lang="en-AU"/>
          </a:p>
        </p:txBody>
      </p:sp>
      <p:graphicFrame>
        <p:nvGraphicFramePr>
          <p:cNvPr id="2" name="Object 1" hidden="1">
            <a:extLst>
              <a:ext uri="{FF2B5EF4-FFF2-40B4-BE49-F238E27FC236}">
                <a16:creationId xmlns:a16="http://schemas.microsoft.com/office/drawing/2014/main" id="{C776BE52-EC45-0444-BDC2-6D46FD1CC595}"/>
              </a:ext>
            </a:extLst>
          </p:cNvPr>
          <p:cNvGraphicFramePr>
            <a:graphicFrameLocks noChangeAspect="1"/>
          </p:cNvGraphicFramePr>
          <p:nvPr userDrawn="1">
            <p:custDataLst>
              <p:tags r:id="rId1"/>
            </p:custDataLst>
            <p:extLst>
              <p:ext uri="{D42A27DB-BD31-4B8C-83A1-F6EECF244321}">
                <p14:modId xmlns:p14="http://schemas.microsoft.com/office/powerpoint/2010/main" val="2361807042"/>
              </p:ext>
            </p:extLst>
          </p:nvPr>
        </p:nvGraphicFramePr>
        <p:xfrm>
          <a:off x="1588" y="1588"/>
          <a:ext cx="1227" cy="1588"/>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2" name="Object 1" hidden="1">
                        <a:extLst>
                          <a:ext uri="{FF2B5EF4-FFF2-40B4-BE49-F238E27FC236}">
                            <a16:creationId xmlns:a16="http://schemas.microsoft.com/office/drawing/2014/main" id="{C776BE52-EC45-0444-BDC2-6D46FD1CC595}"/>
                          </a:ext>
                        </a:extLst>
                      </p:cNvPr>
                      <p:cNvPicPr/>
                      <p:nvPr/>
                    </p:nvPicPr>
                    <p:blipFill>
                      <a:blip r:embed="rId5"/>
                      <a:stretch>
                        <a:fillRect/>
                      </a:stretch>
                    </p:blipFill>
                    <p:spPr>
                      <a:xfrm>
                        <a:off x="1588" y="1588"/>
                        <a:ext cx="1227" cy="1588"/>
                      </a:xfrm>
                      <a:prstGeom prst="rect">
                        <a:avLst/>
                      </a:prstGeom>
                    </p:spPr>
                  </p:pic>
                </p:oleObj>
              </mc:Fallback>
            </mc:AlternateContent>
          </a:graphicData>
        </a:graphic>
      </p:graphicFrame>
      <p:sp>
        <p:nvSpPr>
          <p:cNvPr id="9" name="Holder 2">
            <a:extLst>
              <a:ext uri="{FF2B5EF4-FFF2-40B4-BE49-F238E27FC236}">
                <a16:creationId xmlns:a16="http://schemas.microsoft.com/office/drawing/2014/main" id="{D3BC203C-9A9B-3042-A938-CE1B3D6DC746}"/>
              </a:ext>
            </a:extLst>
          </p:cNvPr>
          <p:cNvSpPr>
            <a:spLocks noGrp="1"/>
          </p:cNvSpPr>
          <p:nvPr>
            <p:ph type="title"/>
          </p:nvPr>
        </p:nvSpPr>
        <p:spPr>
          <a:xfrm>
            <a:off x="397161" y="515472"/>
            <a:ext cx="11397678" cy="462880"/>
          </a:xfrm>
          <a:prstGeom prst="rect">
            <a:avLst/>
          </a:prstGeom>
        </p:spPr>
        <p:txBody>
          <a:bodyPr lIns="0" tIns="0" rIns="0" bIns="0" anchor="ctr">
            <a:noAutofit/>
          </a:bodyPr>
          <a:lstStyle>
            <a:lvl1pPr algn="ctr">
              <a:defRPr sz="4000" b="1" i="0" kern="1200" dirty="0">
                <a:solidFill>
                  <a:srgbClr val="2C699E"/>
                </a:solidFill>
                <a:latin typeface="Nunito Sans ExtraBold" panose="00000900000000000000" pitchFamily="2" charset="0"/>
                <a:ea typeface="+mj-ea"/>
                <a:cs typeface="Nunito Sans ExtraBold" panose="00000900000000000000" pitchFamily="2" charset="0"/>
              </a:defRPr>
            </a:lvl1pPr>
          </a:lstStyle>
          <a:p>
            <a:r>
              <a:rPr lang="en-US"/>
              <a:t>Click to edit Master title style</a:t>
            </a:r>
            <a:endParaRPr/>
          </a:p>
        </p:txBody>
      </p:sp>
      <p:sp>
        <p:nvSpPr>
          <p:cNvPr id="8" name="Content Placeholder 2">
            <a:extLst>
              <a:ext uri="{FF2B5EF4-FFF2-40B4-BE49-F238E27FC236}">
                <a16:creationId xmlns:a16="http://schemas.microsoft.com/office/drawing/2014/main" id="{DD1EF693-8A6F-636F-4BCC-2A4F1D51D959}"/>
              </a:ext>
            </a:extLst>
          </p:cNvPr>
          <p:cNvSpPr>
            <a:spLocks noGrp="1"/>
          </p:cNvSpPr>
          <p:nvPr>
            <p:ph idx="15"/>
          </p:nvPr>
        </p:nvSpPr>
        <p:spPr>
          <a:xfrm>
            <a:off x="397161" y="3162300"/>
            <a:ext cx="3708114" cy="3076575"/>
          </a:xfrm>
        </p:spPr>
        <p:txBody>
          <a:bodyPr>
            <a:normAutofit/>
          </a:bodyPr>
          <a:lstStyle>
            <a:lvl1pPr>
              <a:defRPr lang="en-US" sz="1600" kern="1200" dirty="0">
                <a:solidFill>
                  <a:schemeClr val="tx1"/>
                </a:solidFill>
                <a:latin typeface="Nunito Sans" pitchFamily="2" charset="77"/>
                <a:ea typeface="+mn-ea"/>
                <a:cs typeface="+mn-cs"/>
              </a:defRPr>
            </a:lvl1pPr>
            <a:lvl2pPr>
              <a:defRPr lang="en-US" sz="1600" kern="1200" dirty="0">
                <a:solidFill>
                  <a:schemeClr val="tx1"/>
                </a:solidFill>
                <a:latin typeface="Nunito Sans" pitchFamily="2" charset="77"/>
                <a:ea typeface="+mn-ea"/>
                <a:cs typeface="+mn-cs"/>
              </a:defRPr>
            </a:lvl2pPr>
            <a:lvl3pPr>
              <a:defRPr lang="en-US" sz="1600" kern="1200" dirty="0">
                <a:solidFill>
                  <a:schemeClr val="tx1"/>
                </a:solidFill>
                <a:latin typeface="Nunito Sans" pitchFamily="2" charset="77"/>
                <a:ea typeface="+mn-ea"/>
                <a:cs typeface="+mn-cs"/>
              </a:defRPr>
            </a:lvl3pPr>
            <a:lvl4pPr>
              <a:defRPr lang="en-US" sz="1600" kern="1200" dirty="0">
                <a:solidFill>
                  <a:schemeClr val="tx1"/>
                </a:solidFill>
                <a:latin typeface="Nunito Sans" pitchFamily="2" charset="77"/>
                <a:ea typeface="+mn-ea"/>
                <a:cs typeface="+mn-cs"/>
              </a:defRPr>
            </a:lvl4pPr>
            <a:lvl5pPr>
              <a:defRPr lang="en-AU" sz="1600" kern="1200" dirty="0">
                <a:solidFill>
                  <a:schemeClr val="tx1"/>
                </a:solidFill>
                <a:latin typeface="Nunito Sans"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Content Placeholder 2">
            <a:extLst>
              <a:ext uri="{FF2B5EF4-FFF2-40B4-BE49-F238E27FC236}">
                <a16:creationId xmlns:a16="http://schemas.microsoft.com/office/drawing/2014/main" id="{5D38E775-3945-F08F-253F-52019E18B882}"/>
              </a:ext>
            </a:extLst>
          </p:cNvPr>
          <p:cNvSpPr>
            <a:spLocks noGrp="1"/>
          </p:cNvSpPr>
          <p:nvPr>
            <p:ph idx="16"/>
          </p:nvPr>
        </p:nvSpPr>
        <p:spPr>
          <a:xfrm>
            <a:off x="4241943" y="3162300"/>
            <a:ext cx="3708114" cy="3076575"/>
          </a:xfrm>
        </p:spPr>
        <p:txBody>
          <a:bodyPr>
            <a:normAutofit/>
          </a:bodyPr>
          <a:lstStyle>
            <a:lvl1pPr>
              <a:defRPr lang="en-US" sz="1600" kern="1200" dirty="0">
                <a:solidFill>
                  <a:schemeClr val="tx1"/>
                </a:solidFill>
                <a:latin typeface="Nunito Sans" pitchFamily="2" charset="77"/>
                <a:ea typeface="+mn-ea"/>
                <a:cs typeface="+mn-cs"/>
              </a:defRPr>
            </a:lvl1pPr>
            <a:lvl2pPr>
              <a:defRPr lang="en-US" sz="1600" kern="1200" dirty="0">
                <a:solidFill>
                  <a:schemeClr val="tx1"/>
                </a:solidFill>
                <a:latin typeface="Nunito Sans" pitchFamily="2" charset="77"/>
                <a:ea typeface="+mn-ea"/>
                <a:cs typeface="+mn-cs"/>
              </a:defRPr>
            </a:lvl2pPr>
            <a:lvl3pPr>
              <a:defRPr lang="en-US" sz="1600" kern="1200" dirty="0">
                <a:solidFill>
                  <a:schemeClr val="tx1"/>
                </a:solidFill>
                <a:latin typeface="Nunito Sans" pitchFamily="2" charset="77"/>
                <a:ea typeface="+mn-ea"/>
                <a:cs typeface="+mn-cs"/>
              </a:defRPr>
            </a:lvl3pPr>
            <a:lvl4pPr>
              <a:defRPr lang="en-US" sz="1600" kern="1200" dirty="0">
                <a:solidFill>
                  <a:schemeClr val="tx1"/>
                </a:solidFill>
                <a:latin typeface="Nunito Sans" pitchFamily="2" charset="77"/>
                <a:ea typeface="+mn-ea"/>
                <a:cs typeface="+mn-cs"/>
              </a:defRPr>
            </a:lvl4pPr>
            <a:lvl5pPr>
              <a:defRPr lang="en-AU" sz="1600" kern="1200" dirty="0">
                <a:solidFill>
                  <a:schemeClr val="tx1"/>
                </a:solidFill>
                <a:latin typeface="Nunito Sans"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2" name="Content Placeholder 2">
            <a:extLst>
              <a:ext uri="{FF2B5EF4-FFF2-40B4-BE49-F238E27FC236}">
                <a16:creationId xmlns:a16="http://schemas.microsoft.com/office/drawing/2014/main" id="{26CB3795-4E8C-B87A-8EF3-E83AD2C05D27}"/>
              </a:ext>
            </a:extLst>
          </p:cNvPr>
          <p:cNvSpPr>
            <a:spLocks noGrp="1"/>
          </p:cNvSpPr>
          <p:nvPr>
            <p:ph idx="17"/>
          </p:nvPr>
        </p:nvSpPr>
        <p:spPr>
          <a:xfrm>
            <a:off x="8086725" y="3162299"/>
            <a:ext cx="3708114" cy="3076575"/>
          </a:xfrm>
        </p:spPr>
        <p:txBody>
          <a:bodyPr>
            <a:normAutofit/>
          </a:bodyPr>
          <a:lstStyle>
            <a:lvl1pPr>
              <a:defRPr lang="en-US" sz="1600" kern="1200" dirty="0">
                <a:solidFill>
                  <a:schemeClr val="tx1"/>
                </a:solidFill>
                <a:latin typeface="Nunito Sans" pitchFamily="2" charset="77"/>
                <a:ea typeface="+mn-ea"/>
                <a:cs typeface="+mn-cs"/>
              </a:defRPr>
            </a:lvl1pPr>
            <a:lvl2pPr>
              <a:defRPr lang="en-US" sz="1600" kern="1200" dirty="0">
                <a:solidFill>
                  <a:schemeClr val="tx1"/>
                </a:solidFill>
                <a:latin typeface="Nunito Sans" pitchFamily="2" charset="77"/>
                <a:ea typeface="+mn-ea"/>
                <a:cs typeface="+mn-cs"/>
              </a:defRPr>
            </a:lvl2pPr>
            <a:lvl3pPr>
              <a:defRPr lang="en-US" sz="1600" kern="1200" dirty="0">
                <a:solidFill>
                  <a:schemeClr val="tx1"/>
                </a:solidFill>
                <a:latin typeface="Nunito Sans" pitchFamily="2" charset="77"/>
                <a:ea typeface="+mn-ea"/>
                <a:cs typeface="+mn-cs"/>
              </a:defRPr>
            </a:lvl3pPr>
            <a:lvl4pPr>
              <a:defRPr lang="en-US" sz="1600" kern="1200" dirty="0">
                <a:solidFill>
                  <a:schemeClr val="tx1"/>
                </a:solidFill>
                <a:latin typeface="Nunito Sans" pitchFamily="2" charset="77"/>
                <a:ea typeface="+mn-ea"/>
                <a:cs typeface="+mn-cs"/>
              </a:defRPr>
            </a:lvl4pPr>
            <a:lvl5pPr>
              <a:defRPr lang="en-AU" sz="1600" kern="1200" dirty="0">
                <a:solidFill>
                  <a:schemeClr val="tx1"/>
                </a:solidFill>
                <a:latin typeface="Nunito Sans" pitchFamily="2" charset="77"/>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pic>
        <p:nvPicPr>
          <p:cNvPr id="14" name="Picture 13" descr="A colorful flower with a white fleur-de-lis&#10;&#10;Description automatically generated">
            <a:extLst>
              <a:ext uri="{FF2B5EF4-FFF2-40B4-BE49-F238E27FC236}">
                <a16:creationId xmlns:a16="http://schemas.microsoft.com/office/drawing/2014/main" id="{7C99ADF8-0FC7-C354-65B6-D2A3204F15C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187719" y="5670908"/>
            <a:ext cx="789709" cy="1012109"/>
          </a:xfrm>
          <a:prstGeom prst="rect">
            <a:avLst/>
          </a:prstGeom>
        </p:spPr>
      </p:pic>
      <p:sp>
        <p:nvSpPr>
          <p:cNvPr id="17" name="Picture Placeholder 15">
            <a:extLst>
              <a:ext uri="{FF2B5EF4-FFF2-40B4-BE49-F238E27FC236}">
                <a16:creationId xmlns:a16="http://schemas.microsoft.com/office/drawing/2014/main" id="{29823168-14F0-6785-9C15-662CA626BB95}"/>
              </a:ext>
            </a:extLst>
          </p:cNvPr>
          <p:cNvSpPr>
            <a:spLocks noGrp="1"/>
          </p:cNvSpPr>
          <p:nvPr>
            <p:ph type="pic" sz="quarter" idx="19"/>
          </p:nvPr>
        </p:nvSpPr>
        <p:spPr>
          <a:xfrm>
            <a:off x="4578350" y="1244600"/>
            <a:ext cx="3035300" cy="1754188"/>
          </a:xfrm>
        </p:spPr>
        <p:txBody>
          <a:bodyPr/>
          <a:lstStyle/>
          <a:p>
            <a:endParaRPr lang="en-AU"/>
          </a:p>
        </p:txBody>
      </p:sp>
      <p:sp>
        <p:nvSpPr>
          <p:cNvPr id="18" name="Picture Placeholder 15">
            <a:extLst>
              <a:ext uri="{FF2B5EF4-FFF2-40B4-BE49-F238E27FC236}">
                <a16:creationId xmlns:a16="http://schemas.microsoft.com/office/drawing/2014/main" id="{8A453E45-6B08-61DC-2E1B-D93576C8B22C}"/>
              </a:ext>
            </a:extLst>
          </p:cNvPr>
          <p:cNvSpPr>
            <a:spLocks noGrp="1"/>
          </p:cNvSpPr>
          <p:nvPr>
            <p:ph type="pic" sz="quarter" idx="20"/>
          </p:nvPr>
        </p:nvSpPr>
        <p:spPr>
          <a:xfrm>
            <a:off x="8423132" y="1193231"/>
            <a:ext cx="3035300" cy="1754188"/>
          </a:xfrm>
        </p:spPr>
        <p:txBody>
          <a:bodyPr/>
          <a:lstStyle/>
          <a:p>
            <a:endParaRPr lang="en-AU"/>
          </a:p>
        </p:txBody>
      </p:sp>
    </p:spTree>
    <p:extLst>
      <p:ext uri="{BB962C8B-B14F-4D97-AF65-F5344CB8AC3E}">
        <p14:creationId xmlns:p14="http://schemas.microsoft.com/office/powerpoint/2010/main" val="2098654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oleObject" Target="../embeddings/oleObject1.bin"/><Relationship Id="rId4" Type="http://schemas.openxmlformats.org/officeDocument/2006/relationships/slideLayout" Target="../slideLayouts/slideLayout4.xml"/><Relationship Id="rId9"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7CC57B0D-FD87-4BEC-8932-F15521CD45B1}"/>
              </a:ext>
            </a:extLst>
          </p:cNvPr>
          <p:cNvGraphicFramePr>
            <a:graphicFrameLocks noChangeAspect="1"/>
          </p:cNvGraphicFramePr>
          <p:nvPr userDrawn="1">
            <p:custDataLst>
              <p:tags r:id="rId9"/>
            </p:custDataLst>
            <p:extLst>
              <p:ext uri="{D42A27DB-BD31-4B8C-83A1-F6EECF244321}">
                <p14:modId xmlns:p14="http://schemas.microsoft.com/office/powerpoint/2010/main" val="22641065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10" imgW="473" imgH="476" progId="TCLayout.ActiveDocument.1">
                  <p:embed/>
                </p:oleObj>
              </mc:Choice>
              <mc:Fallback>
                <p:oleObj name="think-cell Slide" r:id="rId10" imgW="473" imgH="476" progId="TCLayout.ActiveDocument.1">
                  <p:embed/>
                  <p:pic>
                    <p:nvPicPr>
                      <p:cNvPr id="5" name="Object 4" hidden="1">
                        <a:extLst>
                          <a:ext uri="{FF2B5EF4-FFF2-40B4-BE49-F238E27FC236}">
                            <a16:creationId xmlns:a16="http://schemas.microsoft.com/office/drawing/2014/main" id="{7CC57B0D-FD87-4BEC-8932-F15521CD45B1}"/>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Title Placeholder 1"/>
          <p:cNvSpPr>
            <a:spLocks noGrp="1"/>
          </p:cNvSpPr>
          <p:nvPr>
            <p:ph type="title"/>
          </p:nvPr>
        </p:nvSpPr>
        <p:spPr>
          <a:xfrm>
            <a:off x="360000" y="360000"/>
            <a:ext cx="9720000" cy="1009652"/>
          </a:xfrm>
          <a:prstGeom prst="rect">
            <a:avLst/>
          </a:prstGeom>
        </p:spPr>
        <p:txBody>
          <a:bodyPr vert="horz" lIns="0" tIns="0" rIns="0" bIns="0" rtlCol="0" anchor="t">
            <a:normAutofit/>
          </a:bodyPr>
          <a:lstStyle/>
          <a:p>
            <a:r>
              <a:rPr lang="en-US"/>
              <a:t>Click to edit Master title style</a:t>
            </a:r>
          </a:p>
        </p:txBody>
      </p:sp>
      <p:sp>
        <p:nvSpPr>
          <p:cNvPr id="3" name="Text Placeholder 2"/>
          <p:cNvSpPr>
            <a:spLocks noGrp="1"/>
          </p:cNvSpPr>
          <p:nvPr>
            <p:ph type="body" idx="1"/>
          </p:nvPr>
        </p:nvSpPr>
        <p:spPr>
          <a:xfrm>
            <a:off x="360000" y="1576264"/>
            <a:ext cx="11448000" cy="4351339"/>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733180"/>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12" r:id="rId3"/>
    <p:sldLayoutId id="2147483732" r:id="rId4"/>
    <p:sldLayoutId id="2147483678" r:id="rId5"/>
    <p:sldLayoutId id="2147483733" r:id="rId6"/>
    <p:sldLayoutId id="2147483734" r:id="rId7"/>
  </p:sldLayoutIdLst>
  <p:hf hdr="0" ftr="0" dt="0"/>
  <p:txStyles>
    <p:titleStyle>
      <a:lvl1pPr algn="l" defTabSz="914377" rtl="0" eaLnBrk="1" latinLnBrk="0" hangingPunct="1">
        <a:lnSpc>
          <a:spcPct val="90000"/>
        </a:lnSpc>
        <a:spcBef>
          <a:spcPct val="0"/>
        </a:spcBef>
        <a:buNone/>
        <a:defRPr sz="3600" kern="1200">
          <a:solidFill>
            <a:schemeClr val="tx1"/>
          </a:solidFill>
          <a:latin typeface="+mn-lt"/>
          <a:ea typeface="+mj-ea"/>
          <a:cs typeface="+mj-cs"/>
        </a:defRPr>
      </a:lvl1pPr>
    </p:titleStyle>
    <p:bodyStyle>
      <a:lvl1pPr marL="0" indent="0" algn="l" defTabSz="914377" rtl="0" eaLnBrk="1" latinLnBrk="0" hangingPunct="1">
        <a:lnSpc>
          <a:spcPct val="90000"/>
        </a:lnSpc>
        <a:spcBef>
          <a:spcPts val="0"/>
        </a:spcBef>
        <a:spcAft>
          <a:spcPts val="1200"/>
        </a:spcAft>
        <a:buFont typeface="Arial" panose="020B0604020202020204" pitchFamily="34" charset="0"/>
        <a:buNone/>
        <a:defRPr sz="2000" b="0" kern="1200">
          <a:solidFill>
            <a:schemeClr val="tx1"/>
          </a:solidFill>
          <a:latin typeface="+mj-lt"/>
          <a:ea typeface="+mn-ea"/>
          <a:cs typeface="+mn-cs"/>
        </a:defRPr>
      </a:lvl1pPr>
      <a:lvl2pPr marL="0" indent="0" algn="l" defTabSz="914377" rtl="0" eaLnBrk="1" latinLnBrk="0" hangingPunct="1">
        <a:lnSpc>
          <a:spcPct val="100000"/>
        </a:lnSpc>
        <a:spcBef>
          <a:spcPts val="0"/>
        </a:spcBef>
        <a:spcAft>
          <a:spcPts val="600"/>
        </a:spcAft>
        <a:buFont typeface="Arial" panose="020B0604020202020204" pitchFamily="34" charset="0"/>
        <a:buNone/>
        <a:defRPr sz="1400" b="0" kern="1200">
          <a:solidFill>
            <a:schemeClr val="tx1"/>
          </a:solidFill>
          <a:latin typeface="Public Sans SemiBold" pitchFamily="2" charset="0"/>
          <a:ea typeface="+mn-ea"/>
          <a:cs typeface="+mn-cs"/>
        </a:defRPr>
      </a:lvl2pPr>
      <a:lvl3pPr marL="0" indent="0" algn="l" defTabSz="914377" rtl="0" eaLnBrk="1" latinLnBrk="0" hangingPunct="1">
        <a:lnSpc>
          <a:spcPct val="100000"/>
        </a:lnSpc>
        <a:spcBef>
          <a:spcPts val="0"/>
        </a:spcBef>
        <a:spcAft>
          <a:spcPts val="600"/>
        </a:spcAft>
        <a:buFont typeface="Arial" panose="020B0604020202020204" pitchFamily="34" charset="0"/>
        <a:buNone/>
        <a:defRPr sz="1400" kern="1200">
          <a:solidFill>
            <a:schemeClr val="tx1"/>
          </a:solidFill>
          <a:latin typeface="+mn-lt"/>
          <a:ea typeface="+mn-ea"/>
          <a:cs typeface="+mn-cs"/>
        </a:defRPr>
      </a:lvl3pPr>
      <a:lvl4pPr marL="0" indent="-180000" algn="l" defTabSz="914377"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4pPr>
      <a:lvl5pPr marL="360000" indent="-180000" algn="l" defTabSz="914377" rtl="0" eaLnBrk="1" latinLnBrk="0" hangingPunct="1">
        <a:lnSpc>
          <a:spcPct val="100000"/>
        </a:lnSpc>
        <a:spcBef>
          <a:spcPts val="0"/>
        </a:spcBef>
        <a:spcAft>
          <a:spcPts val="600"/>
        </a:spcAft>
        <a:buFont typeface="Times New Roman" panose="02020603050405020304" pitchFamily="18" charset="0"/>
        <a:buChar char="–"/>
        <a:defRPr sz="1400" kern="1200">
          <a:solidFill>
            <a:schemeClr val="tx1"/>
          </a:solidFill>
          <a:latin typeface="+mn-lt"/>
          <a:ea typeface="+mn-ea"/>
          <a:cs typeface="+mn-cs"/>
        </a:defRPr>
      </a:lvl5pPr>
      <a:lvl6pPr marL="2285943" indent="0" algn="l" defTabSz="914377"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3.xml"/><Relationship Id="rId1" Type="http://schemas.openxmlformats.org/officeDocument/2006/relationships/video" Target="https://www.youtube.com/embed/FHlH7XF7bVE?feature=oembed"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18.jp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jpg"/><Relationship Id="rId4" Type="http://schemas.openxmlformats.org/officeDocument/2006/relationships/image" Target="../media/image16.jpg"/><Relationship Id="rId9" Type="http://schemas.openxmlformats.org/officeDocument/2006/relationships/image" Target="../media/image21.PNG"/></Relationships>
</file>

<file path=ppt/slides/_rels/slide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3D9499-9273-BB26-C057-C75227522EB9}"/>
              </a:ext>
            </a:extLst>
          </p:cNvPr>
          <p:cNvSpPr txBox="1"/>
          <p:nvPr/>
        </p:nvSpPr>
        <p:spPr>
          <a:xfrm>
            <a:off x="785004" y="2208362"/>
            <a:ext cx="5702060" cy="1938992"/>
          </a:xfrm>
          <a:prstGeom prst="rect">
            <a:avLst/>
          </a:prstGeom>
          <a:noFill/>
        </p:spPr>
        <p:txBody>
          <a:bodyPr wrap="square" rtlCol="0">
            <a:spAutoFit/>
          </a:bodyPr>
          <a:lstStyle/>
          <a:p>
            <a:r>
              <a:rPr lang="en-AU" sz="6000" dirty="0">
                <a:solidFill>
                  <a:schemeClr val="accent1"/>
                </a:solidFill>
                <a:latin typeface="+mj-lt"/>
              </a:rPr>
              <a:t>Introduction to Scouts</a:t>
            </a:r>
          </a:p>
        </p:txBody>
      </p:sp>
      <p:sp>
        <p:nvSpPr>
          <p:cNvPr id="5" name="TextBox 4">
            <a:extLst>
              <a:ext uri="{FF2B5EF4-FFF2-40B4-BE49-F238E27FC236}">
                <a16:creationId xmlns:a16="http://schemas.microsoft.com/office/drawing/2014/main" id="{B5A6635E-3452-57D5-EECA-AD8E193449BE}"/>
              </a:ext>
            </a:extLst>
          </p:cNvPr>
          <p:cNvSpPr txBox="1"/>
          <p:nvPr/>
        </p:nvSpPr>
        <p:spPr>
          <a:xfrm>
            <a:off x="785004" y="4275826"/>
            <a:ext cx="5702060" cy="954107"/>
          </a:xfrm>
          <a:prstGeom prst="rect">
            <a:avLst/>
          </a:prstGeom>
          <a:noFill/>
        </p:spPr>
        <p:txBody>
          <a:bodyPr wrap="square" rtlCol="0">
            <a:spAutoFit/>
          </a:bodyPr>
          <a:lstStyle/>
          <a:p>
            <a:r>
              <a:rPr lang="en-AU" sz="2800" dirty="0"/>
              <a:t>Presented by &lt;name&gt; from &lt;Scout Group&gt;</a:t>
            </a:r>
          </a:p>
        </p:txBody>
      </p:sp>
    </p:spTree>
    <p:extLst>
      <p:ext uri="{BB962C8B-B14F-4D97-AF65-F5344CB8AC3E}">
        <p14:creationId xmlns:p14="http://schemas.microsoft.com/office/powerpoint/2010/main" val="24871884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931DD-9AA2-2BE4-46B1-DB4B1C707FA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F327D17-EC89-FACA-3CAF-24AAA8E5FC43}"/>
              </a:ext>
            </a:extLst>
          </p:cNvPr>
          <p:cNvSpPr>
            <a:spLocks noGrp="1"/>
          </p:cNvSpPr>
          <p:nvPr>
            <p:ph type="title"/>
          </p:nvPr>
        </p:nvSpPr>
        <p:spPr/>
        <p:txBody>
          <a:bodyPr/>
          <a:lstStyle/>
          <a:p>
            <a:r>
              <a:rPr lang="en-AU" dirty="0">
                <a:solidFill>
                  <a:srgbClr val="C00000"/>
                </a:solidFill>
              </a:rPr>
              <a:t>Venturer Scouts</a:t>
            </a:r>
          </a:p>
        </p:txBody>
      </p:sp>
      <p:sp>
        <p:nvSpPr>
          <p:cNvPr id="10" name="TextBox 9">
            <a:extLst>
              <a:ext uri="{FF2B5EF4-FFF2-40B4-BE49-F238E27FC236}">
                <a16:creationId xmlns:a16="http://schemas.microsoft.com/office/drawing/2014/main" id="{BA4F5D91-3AAA-1929-CC4E-057A1FA0AFB1}"/>
              </a:ext>
            </a:extLst>
          </p:cNvPr>
          <p:cNvSpPr txBox="1"/>
          <p:nvPr/>
        </p:nvSpPr>
        <p:spPr>
          <a:xfrm>
            <a:off x="4942935" y="1500189"/>
            <a:ext cx="6167887" cy="4524315"/>
          </a:xfrm>
          <a:prstGeom prst="rect">
            <a:avLst/>
          </a:prstGeom>
          <a:noFill/>
        </p:spPr>
        <p:txBody>
          <a:bodyPr wrap="square">
            <a:spAutoFit/>
          </a:bodyPr>
          <a:lstStyle/>
          <a:p>
            <a:r>
              <a:rPr lang="en-US" b="1" dirty="0"/>
              <a:t>Venturer Scouts is for young people aged 14–17 years. Venturer Scouts experience more independence and responsibility.</a:t>
            </a:r>
          </a:p>
          <a:p>
            <a:endParaRPr lang="en-US" dirty="0"/>
          </a:p>
          <a:p>
            <a:r>
              <a:rPr lang="en-US" dirty="0"/>
              <a:t>Venturer Scouts might get the chance to:</a:t>
            </a:r>
          </a:p>
          <a:p>
            <a:pPr marL="285750" indent="-285750">
              <a:buFont typeface="Arial" panose="020B0604020202020204" pitchFamily="34" charset="0"/>
              <a:buChar char="•"/>
            </a:pPr>
            <a:r>
              <a:rPr lang="en-US" dirty="0"/>
              <a:t>Tackle a multi-day hike</a:t>
            </a:r>
          </a:p>
          <a:p>
            <a:pPr marL="285750" indent="-285750">
              <a:buFont typeface="Arial" panose="020B0604020202020204" pitchFamily="34" charset="0"/>
              <a:buChar char="•"/>
            </a:pPr>
            <a:r>
              <a:rPr lang="en-US" dirty="0"/>
              <a:t>Become a youth leader for Joeys or Cubs</a:t>
            </a:r>
          </a:p>
          <a:p>
            <a:pPr marL="285750" indent="-285750">
              <a:buFont typeface="Arial" panose="020B0604020202020204" pitchFamily="34" charset="0"/>
              <a:buChar char="•"/>
            </a:pPr>
            <a:r>
              <a:rPr lang="en-US" dirty="0"/>
              <a:t>Discover passion for a new adventure like caving, mountain biking, kayaking or abseiling</a:t>
            </a:r>
          </a:p>
          <a:p>
            <a:pPr marL="285750" indent="-285750">
              <a:buFont typeface="Arial" panose="020B0604020202020204" pitchFamily="34" charset="0"/>
              <a:buChar char="•"/>
            </a:pPr>
            <a:r>
              <a:rPr lang="en-US" dirty="0"/>
              <a:t>Take on more responsibilities</a:t>
            </a:r>
          </a:p>
          <a:p>
            <a:pPr marL="285750" indent="-285750">
              <a:buFont typeface="Arial" panose="020B0604020202020204" pitchFamily="34" charset="0"/>
              <a:buChar char="•"/>
            </a:pPr>
            <a:r>
              <a:rPr lang="en-US" dirty="0"/>
              <a:t>Work towards your King’s Scout Award or Duke of Ed </a:t>
            </a:r>
          </a:p>
          <a:p>
            <a:pPr marL="285750" indent="-285750">
              <a:buFont typeface="Arial" panose="020B0604020202020204" pitchFamily="34" charset="0"/>
              <a:buChar char="•"/>
            </a:pPr>
            <a:r>
              <a:rPr lang="en-US" dirty="0"/>
              <a:t>Put your experiences towards real world qualifications!</a:t>
            </a:r>
          </a:p>
          <a:p>
            <a:endParaRPr lang="en-US" dirty="0"/>
          </a:p>
          <a:p>
            <a:r>
              <a:rPr lang="en-US" dirty="0"/>
              <a:t>Most Units meet weekly. The Unit’s activities are planned and run by the Venturers themselves – which means they are tailored to the requirements and interests of members.</a:t>
            </a:r>
          </a:p>
        </p:txBody>
      </p:sp>
      <p:pic>
        <p:nvPicPr>
          <p:cNvPr id="5" name="Picture 4">
            <a:extLst>
              <a:ext uri="{FF2B5EF4-FFF2-40B4-BE49-F238E27FC236}">
                <a16:creationId xmlns:a16="http://schemas.microsoft.com/office/drawing/2014/main" id="{05E66096-F77F-50EA-C3CB-855518483611}"/>
              </a:ext>
            </a:extLst>
          </p:cNvPr>
          <p:cNvPicPr>
            <a:picLocks noChangeAspect="1"/>
          </p:cNvPicPr>
          <p:nvPr/>
        </p:nvPicPr>
        <p:blipFill>
          <a:blip r:embed="rId2">
            <a:extLst>
              <a:ext uri="{28A0092B-C50C-407E-A947-70E740481C1C}">
                <a14:useLocalDpi xmlns:a14="http://schemas.microsoft.com/office/drawing/2010/main" val="0"/>
              </a:ext>
            </a:extLst>
          </a:blip>
          <a:srcRect l="5534" r="5534"/>
          <a:stretch/>
        </p:blipFill>
        <p:spPr>
          <a:xfrm>
            <a:off x="893193" y="1500189"/>
            <a:ext cx="3238859" cy="2429144"/>
          </a:xfrm>
          <a:prstGeom prst="roundRect">
            <a:avLst/>
          </a:prstGeom>
        </p:spPr>
      </p:pic>
      <p:sp>
        <p:nvSpPr>
          <p:cNvPr id="7" name="TextBox 6">
            <a:extLst>
              <a:ext uri="{FF2B5EF4-FFF2-40B4-BE49-F238E27FC236}">
                <a16:creationId xmlns:a16="http://schemas.microsoft.com/office/drawing/2014/main" id="{7B56AA90-95FE-BAD3-A082-7F1621C9BF1E}"/>
              </a:ext>
            </a:extLst>
          </p:cNvPr>
          <p:cNvSpPr txBox="1"/>
          <p:nvPr/>
        </p:nvSpPr>
        <p:spPr>
          <a:xfrm>
            <a:off x="567808" y="4387163"/>
            <a:ext cx="3889627" cy="1815882"/>
          </a:xfrm>
          <a:prstGeom prst="rect">
            <a:avLst/>
          </a:prstGeom>
          <a:noFill/>
        </p:spPr>
        <p:txBody>
          <a:bodyPr wrap="square">
            <a:spAutoFit/>
          </a:bodyPr>
          <a:lstStyle/>
          <a:p>
            <a:pPr algn="ctr"/>
            <a:r>
              <a:rPr lang="en-AU" sz="1600" b="1" dirty="0">
                <a:solidFill>
                  <a:srgbClr val="C00000"/>
                </a:solidFill>
              </a:rPr>
              <a:t>&lt;GROUP NAME&gt; VENTURER SCOUTS</a:t>
            </a:r>
          </a:p>
          <a:p>
            <a:pPr algn="ctr"/>
            <a:r>
              <a:rPr lang="en-AU" sz="1600" b="1" dirty="0">
                <a:solidFill>
                  <a:srgbClr val="C00000"/>
                </a:solidFill>
              </a:rPr>
              <a:t>MONDAY 7-9PM</a:t>
            </a:r>
          </a:p>
          <a:p>
            <a:pPr algn="ctr"/>
            <a:r>
              <a:rPr lang="en-AU" sz="1600" b="1" dirty="0">
                <a:solidFill>
                  <a:srgbClr val="C00000"/>
                </a:solidFill>
              </a:rPr>
              <a:t>GROUP SCOUT HALL</a:t>
            </a:r>
          </a:p>
          <a:p>
            <a:pPr algn="ctr"/>
            <a:endParaRPr lang="en-AU" sz="1600" b="1" dirty="0">
              <a:solidFill>
                <a:srgbClr val="C00000"/>
              </a:solidFill>
            </a:endParaRPr>
          </a:p>
          <a:p>
            <a:pPr algn="ctr"/>
            <a:r>
              <a:rPr lang="en-AU" sz="1600" b="1" dirty="0">
                <a:solidFill>
                  <a:srgbClr val="C00000"/>
                </a:solidFill>
              </a:rPr>
              <a:t>OUR LEADERS ARE</a:t>
            </a:r>
          </a:p>
          <a:p>
            <a:pPr algn="ctr"/>
            <a:r>
              <a:rPr lang="en-AU" sz="1600" b="1" dirty="0">
                <a:solidFill>
                  <a:srgbClr val="C00000"/>
                </a:solidFill>
              </a:rPr>
              <a:t>DIESEL (MATT)</a:t>
            </a:r>
          </a:p>
          <a:p>
            <a:pPr algn="ctr"/>
            <a:r>
              <a:rPr lang="en-AU" sz="1600" b="1" dirty="0">
                <a:solidFill>
                  <a:srgbClr val="C00000"/>
                </a:solidFill>
              </a:rPr>
              <a:t>WALLABY (SARAH)</a:t>
            </a:r>
          </a:p>
        </p:txBody>
      </p:sp>
      <p:pic>
        <p:nvPicPr>
          <p:cNvPr id="4" name="Picture 3" descr="A logo for a company&#10;&#10;AI-generated content may be incorrect.">
            <a:extLst>
              <a:ext uri="{FF2B5EF4-FFF2-40B4-BE49-F238E27FC236}">
                <a16:creationId xmlns:a16="http://schemas.microsoft.com/office/drawing/2014/main" id="{55749759-83EA-8B29-EAF8-36B54776BE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0823" y="5440411"/>
            <a:ext cx="1081177" cy="1417590"/>
          </a:xfrm>
          <a:prstGeom prst="rect">
            <a:avLst/>
          </a:prstGeom>
        </p:spPr>
      </p:pic>
    </p:spTree>
    <p:extLst>
      <p:ext uri="{BB962C8B-B14F-4D97-AF65-F5344CB8AC3E}">
        <p14:creationId xmlns:p14="http://schemas.microsoft.com/office/powerpoint/2010/main" val="3926545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EFA19-B11C-4FDD-A783-110A3297FAD7}"/>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AAF384BC-FFFB-78FD-CBA8-EB0FD439481A}"/>
              </a:ext>
            </a:extLst>
          </p:cNvPr>
          <p:cNvSpPr txBox="1"/>
          <p:nvPr/>
        </p:nvSpPr>
        <p:spPr>
          <a:xfrm>
            <a:off x="2546230" y="2311879"/>
            <a:ext cx="7099539" cy="1569660"/>
          </a:xfrm>
          <a:prstGeom prst="rect">
            <a:avLst/>
          </a:prstGeom>
          <a:solidFill>
            <a:srgbClr val="FFFF00"/>
          </a:solidFill>
        </p:spPr>
        <p:txBody>
          <a:bodyPr wrap="square" rtlCol="0">
            <a:spAutoFit/>
          </a:bodyPr>
          <a:lstStyle/>
          <a:p>
            <a:pPr algn="ctr"/>
            <a:r>
              <a:rPr lang="en-AU" sz="4800" dirty="0"/>
              <a:t>Add photos from your own group or unit here</a:t>
            </a:r>
          </a:p>
        </p:txBody>
      </p:sp>
    </p:spTree>
    <p:extLst>
      <p:ext uri="{BB962C8B-B14F-4D97-AF65-F5344CB8AC3E}">
        <p14:creationId xmlns:p14="http://schemas.microsoft.com/office/powerpoint/2010/main" val="2579276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34210-3B06-A255-E347-0A8792ED82F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50E6264-8445-3D55-AF65-DD344908F010}"/>
              </a:ext>
            </a:extLst>
          </p:cNvPr>
          <p:cNvSpPr>
            <a:spLocks noGrp="1"/>
          </p:cNvSpPr>
          <p:nvPr>
            <p:ph type="title"/>
          </p:nvPr>
        </p:nvSpPr>
        <p:spPr/>
        <p:txBody>
          <a:bodyPr/>
          <a:lstStyle/>
          <a:p>
            <a:r>
              <a:rPr lang="en-AU" dirty="0">
                <a:solidFill>
                  <a:srgbClr val="FF0000"/>
                </a:solidFill>
              </a:rPr>
              <a:t>Rover Scouts</a:t>
            </a:r>
          </a:p>
        </p:txBody>
      </p:sp>
      <p:sp>
        <p:nvSpPr>
          <p:cNvPr id="10" name="TextBox 9">
            <a:extLst>
              <a:ext uri="{FF2B5EF4-FFF2-40B4-BE49-F238E27FC236}">
                <a16:creationId xmlns:a16="http://schemas.microsoft.com/office/drawing/2014/main" id="{F0B0AF07-343B-3B5D-54FD-88B31BE0B7B2}"/>
              </a:ext>
            </a:extLst>
          </p:cNvPr>
          <p:cNvSpPr txBox="1"/>
          <p:nvPr/>
        </p:nvSpPr>
        <p:spPr>
          <a:xfrm>
            <a:off x="4465737" y="1113177"/>
            <a:ext cx="6833070" cy="5632311"/>
          </a:xfrm>
          <a:prstGeom prst="rect">
            <a:avLst/>
          </a:prstGeom>
          <a:noFill/>
        </p:spPr>
        <p:txBody>
          <a:bodyPr wrap="square">
            <a:spAutoFit/>
          </a:bodyPr>
          <a:lstStyle/>
          <a:p>
            <a:r>
              <a:rPr lang="en-US" b="1" dirty="0"/>
              <a:t>Rover Scouts welcome young adults from ages 18–25 years. </a:t>
            </a:r>
            <a:r>
              <a:rPr lang="en-US" dirty="0"/>
              <a:t>You don’t need to have any Scouting experience, but you do need a can-do attitude! </a:t>
            </a:r>
          </a:p>
          <a:p>
            <a:endParaRPr lang="en-US" dirty="0"/>
          </a:p>
          <a:p>
            <a:r>
              <a:rPr lang="en-US" dirty="0"/>
              <a:t>Rover Scouts:</a:t>
            </a:r>
          </a:p>
          <a:p>
            <a:pPr marL="285750" indent="-285750">
              <a:buFont typeface="Arial" panose="020B0604020202020204" pitchFamily="34" charset="0"/>
              <a:buChar char="•"/>
            </a:pPr>
            <a:r>
              <a:rPr lang="en-US" dirty="0"/>
              <a:t>Are responsible for themselves and others</a:t>
            </a:r>
          </a:p>
          <a:p>
            <a:pPr marL="285750" indent="-285750">
              <a:buFont typeface="Arial" panose="020B0604020202020204" pitchFamily="34" charset="0"/>
              <a:buChar char="•"/>
            </a:pPr>
            <a:r>
              <a:rPr lang="en-US" dirty="0" err="1"/>
              <a:t>Specialise</a:t>
            </a:r>
            <a:r>
              <a:rPr lang="en-US" dirty="0"/>
              <a:t> and expand their interests</a:t>
            </a:r>
          </a:p>
          <a:p>
            <a:pPr marL="285750" indent="-285750">
              <a:buFont typeface="Arial" panose="020B0604020202020204" pitchFamily="34" charset="0"/>
              <a:buChar char="•"/>
            </a:pPr>
            <a:r>
              <a:rPr lang="en-US" dirty="0"/>
              <a:t>Face challenging adventures</a:t>
            </a:r>
          </a:p>
          <a:p>
            <a:pPr marL="285750" indent="-285750">
              <a:buFont typeface="Arial" panose="020B0604020202020204" pitchFamily="34" charset="0"/>
              <a:buChar char="•"/>
            </a:pPr>
            <a:r>
              <a:rPr lang="en-US" dirty="0"/>
              <a:t>Explore global citizenship</a:t>
            </a:r>
          </a:p>
          <a:p>
            <a:pPr marL="285750" indent="-285750">
              <a:buFont typeface="Arial" panose="020B0604020202020204" pitchFamily="34" charset="0"/>
              <a:buChar char="•"/>
            </a:pPr>
            <a:r>
              <a:rPr lang="en-US" dirty="0"/>
              <a:t>Put your experiences towards real world qualifications!</a:t>
            </a:r>
          </a:p>
          <a:p>
            <a:pPr marL="285750" indent="-285750">
              <a:buFont typeface="Arial" panose="020B0604020202020204" pitchFamily="34" charset="0"/>
              <a:buChar char="•"/>
            </a:pPr>
            <a:r>
              <a:rPr lang="en-US" dirty="0"/>
              <a:t>Provide service to their fellow Scouts and wider community</a:t>
            </a:r>
          </a:p>
          <a:p>
            <a:pPr marL="285750" indent="-285750">
              <a:buFont typeface="Arial" panose="020B0604020202020204" pitchFamily="34" charset="0"/>
              <a:buChar char="•"/>
            </a:pPr>
            <a:endParaRPr lang="en-US" dirty="0"/>
          </a:p>
          <a:p>
            <a:r>
              <a:rPr lang="en-US" dirty="0"/>
              <a:t>Rover Scouts enjoy helping others, having a great time and taking on new challenges. </a:t>
            </a:r>
          </a:p>
          <a:p>
            <a:endParaRPr lang="en-US" dirty="0"/>
          </a:p>
          <a:p>
            <a:r>
              <a:rPr lang="en-US" dirty="0"/>
              <a:t>Each Rover Scout Unit is different, consisting of anywhere from a handful of members to 20 or more. Most Units meet weekly and a Unit's activities are planned and run by the Rovers themselves – which means they are tailored to the requirements and interests of members. </a:t>
            </a:r>
          </a:p>
        </p:txBody>
      </p:sp>
      <p:pic>
        <p:nvPicPr>
          <p:cNvPr id="5" name="Picture 4">
            <a:extLst>
              <a:ext uri="{FF2B5EF4-FFF2-40B4-BE49-F238E27FC236}">
                <a16:creationId xmlns:a16="http://schemas.microsoft.com/office/drawing/2014/main" id="{6C0B62A0-0211-7BAA-BAEC-CFD7F4E573C2}"/>
              </a:ext>
            </a:extLst>
          </p:cNvPr>
          <p:cNvPicPr>
            <a:picLocks noChangeAspect="1"/>
          </p:cNvPicPr>
          <p:nvPr/>
        </p:nvPicPr>
        <p:blipFill>
          <a:blip r:embed="rId2">
            <a:extLst>
              <a:ext uri="{28A0092B-C50C-407E-A947-70E740481C1C}">
                <a14:useLocalDpi xmlns:a14="http://schemas.microsoft.com/office/drawing/2010/main" val="0"/>
              </a:ext>
            </a:extLst>
          </a:blip>
          <a:srcRect l="5556" r="5556"/>
          <a:stretch/>
        </p:blipFill>
        <p:spPr>
          <a:xfrm>
            <a:off x="893193" y="1500189"/>
            <a:ext cx="3238859" cy="2429144"/>
          </a:xfrm>
          <a:prstGeom prst="roundRect">
            <a:avLst/>
          </a:prstGeom>
        </p:spPr>
      </p:pic>
      <p:sp>
        <p:nvSpPr>
          <p:cNvPr id="7" name="TextBox 6">
            <a:extLst>
              <a:ext uri="{FF2B5EF4-FFF2-40B4-BE49-F238E27FC236}">
                <a16:creationId xmlns:a16="http://schemas.microsoft.com/office/drawing/2014/main" id="{8DB9E447-E619-9EFA-B8B4-263E1D9674C2}"/>
              </a:ext>
            </a:extLst>
          </p:cNvPr>
          <p:cNvSpPr txBox="1"/>
          <p:nvPr/>
        </p:nvSpPr>
        <p:spPr>
          <a:xfrm>
            <a:off x="738456" y="4231887"/>
            <a:ext cx="3548332" cy="830997"/>
          </a:xfrm>
          <a:prstGeom prst="rect">
            <a:avLst/>
          </a:prstGeom>
          <a:noFill/>
        </p:spPr>
        <p:txBody>
          <a:bodyPr wrap="square">
            <a:spAutoFit/>
          </a:bodyPr>
          <a:lstStyle/>
          <a:p>
            <a:pPr algn="ctr"/>
            <a:r>
              <a:rPr lang="en-AU" sz="1600" b="1" dirty="0">
                <a:solidFill>
                  <a:srgbClr val="FF0000"/>
                </a:solidFill>
              </a:rPr>
              <a:t>&lt;GROUP NAME&gt; ROVER SCOUTS</a:t>
            </a:r>
          </a:p>
          <a:p>
            <a:pPr algn="ctr"/>
            <a:r>
              <a:rPr lang="en-AU" sz="1600" b="1" dirty="0">
                <a:solidFill>
                  <a:srgbClr val="FF0000"/>
                </a:solidFill>
              </a:rPr>
              <a:t>MONDAY 7-9PM</a:t>
            </a:r>
          </a:p>
          <a:p>
            <a:pPr algn="ctr"/>
            <a:r>
              <a:rPr lang="en-AU" sz="1600" b="1" dirty="0">
                <a:solidFill>
                  <a:srgbClr val="FF0000"/>
                </a:solidFill>
              </a:rPr>
              <a:t>GROUP SCOUT HALL</a:t>
            </a:r>
          </a:p>
        </p:txBody>
      </p:sp>
      <p:pic>
        <p:nvPicPr>
          <p:cNvPr id="4" name="Picture 3" descr="A logo of a scout&#10;&#10;AI-generated content may be incorrect.">
            <a:extLst>
              <a:ext uri="{FF2B5EF4-FFF2-40B4-BE49-F238E27FC236}">
                <a16:creationId xmlns:a16="http://schemas.microsoft.com/office/drawing/2014/main" id="{82841941-7C07-4B6D-60C6-B44B928837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53954" y="5493035"/>
            <a:ext cx="1038045" cy="1361037"/>
          </a:xfrm>
          <a:prstGeom prst="rect">
            <a:avLst/>
          </a:prstGeom>
        </p:spPr>
      </p:pic>
    </p:spTree>
    <p:extLst>
      <p:ext uri="{BB962C8B-B14F-4D97-AF65-F5344CB8AC3E}">
        <p14:creationId xmlns:p14="http://schemas.microsoft.com/office/powerpoint/2010/main" val="3881553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C92BAA-B8C9-EFE6-5211-8E79403594CA}"/>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294B47B7-B6D0-15D0-1E2A-50AD918CEF57}"/>
              </a:ext>
            </a:extLst>
          </p:cNvPr>
          <p:cNvSpPr txBox="1"/>
          <p:nvPr/>
        </p:nvSpPr>
        <p:spPr>
          <a:xfrm>
            <a:off x="2546230" y="2311879"/>
            <a:ext cx="7099539" cy="1569660"/>
          </a:xfrm>
          <a:prstGeom prst="rect">
            <a:avLst/>
          </a:prstGeom>
          <a:solidFill>
            <a:srgbClr val="FFFF00"/>
          </a:solidFill>
        </p:spPr>
        <p:txBody>
          <a:bodyPr wrap="square" rtlCol="0">
            <a:spAutoFit/>
          </a:bodyPr>
          <a:lstStyle/>
          <a:p>
            <a:pPr algn="ctr"/>
            <a:r>
              <a:rPr lang="en-AU" sz="4800" dirty="0"/>
              <a:t>Add photos from your own group or unit here</a:t>
            </a:r>
          </a:p>
        </p:txBody>
      </p:sp>
    </p:spTree>
    <p:extLst>
      <p:ext uri="{BB962C8B-B14F-4D97-AF65-F5344CB8AC3E}">
        <p14:creationId xmlns:p14="http://schemas.microsoft.com/office/powerpoint/2010/main" val="649842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3A08F-53BD-BFD1-EA1B-D24A3BAAE2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859C50-6345-9C4A-C3EF-9E1F298891B7}"/>
              </a:ext>
            </a:extLst>
          </p:cNvPr>
          <p:cNvSpPr>
            <a:spLocks noGrp="1"/>
          </p:cNvSpPr>
          <p:nvPr>
            <p:ph type="title"/>
          </p:nvPr>
        </p:nvSpPr>
        <p:spPr/>
        <p:txBody>
          <a:bodyPr/>
          <a:lstStyle/>
          <a:p>
            <a:r>
              <a:rPr lang="en-AU" dirty="0"/>
              <a:t>What exciting things are coming up?</a:t>
            </a:r>
          </a:p>
        </p:txBody>
      </p:sp>
      <p:sp>
        <p:nvSpPr>
          <p:cNvPr id="2" name="TextBox 1">
            <a:extLst>
              <a:ext uri="{FF2B5EF4-FFF2-40B4-BE49-F238E27FC236}">
                <a16:creationId xmlns:a16="http://schemas.microsoft.com/office/drawing/2014/main" id="{85D87EEB-9E4F-F214-EC56-72EACAE7B2A1}"/>
              </a:ext>
            </a:extLst>
          </p:cNvPr>
          <p:cNvSpPr txBox="1"/>
          <p:nvPr/>
        </p:nvSpPr>
        <p:spPr>
          <a:xfrm>
            <a:off x="2546230" y="2311879"/>
            <a:ext cx="7099539" cy="3046988"/>
          </a:xfrm>
          <a:prstGeom prst="rect">
            <a:avLst/>
          </a:prstGeom>
          <a:solidFill>
            <a:srgbClr val="FFFF00"/>
          </a:solidFill>
        </p:spPr>
        <p:txBody>
          <a:bodyPr wrap="square" rtlCol="0">
            <a:spAutoFit/>
          </a:bodyPr>
          <a:lstStyle/>
          <a:p>
            <a:pPr algn="ctr"/>
            <a:r>
              <a:rPr lang="en-AU" sz="4800" dirty="0"/>
              <a:t>Add a screenshot of your term program here, or list exciting things like </a:t>
            </a:r>
            <a:r>
              <a:rPr lang="en-AU" sz="4800" dirty="0" err="1"/>
              <a:t>Cuboree</a:t>
            </a:r>
            <a:r>
              <a:rPr lang="en-AU" sz="4800" dirty="0"/>
              <a:t> or Jamboree!</a:t>
            </a:r>
          </a:p>
        </p:txBody>
      </p:sp>
    </p:spTree>
    <p:extLst>
      <p:ext uri="{BB962C8B-B14F-4D97-AF65-F5344CB8AC3E}">
        <p14:creationId xmlns:p14="http://schemas.microsoft.com/office/powerpoint/2010/main" val="24282394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DDB4-8347-9157-34D7-744EA21B653E}"/>
              </a:ext>
            </a:extLst>
          </p:cNvPr>
          <p:cNvSpPr>
            <a:spLocks noGrp="1"/>
          </p:cNvSpPr>
          <p:nvPr>
            <p:ph type="ctrTitle"/>
          </p:nvPr>
        </p:nvSpPr>
        <p:spPr/>
        <p:txBody>
          <a:bodyPr/>
          <a:lstStyle/>
          <a:p>
            <a:r>
              <a:rPr lang="en-AU" dirty="0"/>
              <a:t>Video</a:t>
            </a:r>
          </a:p>
        </p:txBody>
      </p:sp>
      <p:sp>
        <p:nvSpPr>
          <p:cNvPr id="3" name="Subtitle 2">
            <a:extLst>
              <a:ext uri="{FF2B5EF4-FFF2-40B4-BE49-F238E27FC236}">
                <a16:creationId xmlns:a16="http://schemas.microsoft.com/office/drawing/2014/main" id="{063CDDBF-B1FC-C753-295C-0542956789B8}"/>
              </a:ext>
            </a:extLst>
          </p:cNvPr>
          <p:cNvSpPr>
            <a:spLocks noGrp="1"/>
          </p:cNvSpPr>
          <p:nvPr>
            <p:ph type="subTitle" idx="1"/>
          </p:nvPr>
        </p:nvSpPr>
        <p:spPr/>
        <p:txBody>
          <a:bodyPr/>
          <a:lstStyle/>
          <a:p>
            <a:endParaRPr lang="en-AU"/>
          </a:p>
        </p:txBody>
      </p:sp>
      <p:pic>
        <p:nvPicPr>
          <p:cNvPr id="4" name="Online Media 3" title="Scouts NSW - So. Much. Fun! scoutsnsw.au/tryScouts">
            <a:hlinkClick r:id="" action="ppaction://media"/>
            <a:extLst>
              <a:ext uri="{FF2B5EF4-FFF2-40B4-BE49-F238E27FC236}">
                <a16:creationId xmlns:a16="http://schemas.microsoft.com/office/drawing/2014/main" id="{ED7B505B-0D50-B6C5-A038-F25A8FDB72DB}"/>
              </a:ext>
            </a:extLst>
          </p:cNvPr>
          <p:cNvPicPr>
            <a:picLocks noRot="1" noChangeAspect="1"/>
          </p:cNvPicPr>
          <p:nvPr>
            <a:videoFile r:link="rId1"/>
          </p:nvPr>
        </p:nvPicPr>
        <p:blipFill>
          <a:blip r:embed="rId3"/>
          <a:stretch>
            <a:fillRect/>
          </a:stretch>
        </p:blipFill>
        <p:spPr>
          <a:xfrm>
            <a:off x="26988" y="0"/>
            <a:ext cx="12138025" cy="6858000"/>
          </a:xfrm>
          <a:prstGeom prst="rect">
            <a:avLst/>
          </a:prstGeom>
        </p:spPr>
      </p:pic>
    </p:spTree>
    <p:extLst>
      <p:ext uri="{BB962C8B-B14F-4D97-AF65-F5344CB8AC3E}">
        <p14:creationId xmlns:p14="http://schemas.microsoft.com/office/powerpoint/2010/main" val="3402380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7961EE1-8A75-15C9-979A-BEC756D5B081}"/>
              </a:ext>
            </a:extLst>
          </p:cNvPr>
          <p:cNvSpPr>
            <a:spLocks noGrp="1"/>
          </p:cNvSpPr>
          <p:nvPr>
            <p:ph type="title"/>
          </p:nvPr>
        </p:nvSpPr>
        <p:spPr/>
        <p:txBody>
          <a:bodyPr/>
          <a:lstStyle/>
          <a:p>
            <a:r>
              <a:rPr lang="en-AU" dirty="0"/>
              <a:t>Who are Scouts?</a:t>
            </a:r>
          </a:p>
        </p:txBody>
      </p:sp>
      <p:sp>
        <p:nvSpPr>
          <p:cNvPr id="10" name="TextBox 9">
            <a:extLst>
              <a:ext uri="{FF2B5EF4-FFF2-40B4-BE49-F238E27FC236}">
                <a16:creationId xmlns:a16="http://schemas.microsoft.com/office/drawing/2014/main" id="{6BFCCCA8-0549-77D3-8BBA-8A46D5F9AD2D}"/>
              </a:ext>
            </a:extLst>
          </p:cNvPr>
          <p:cNvSpPr txBox="1"/>
          <p:nvPr/>
        </p:nvSpPr>
        <p:spPr>
          <a:xfrm>
            <a:off x="1596237" y="4295923"/>
            <a:ext cx="8999523" cy="2031325"/>
          </a:xfrm>
          <a:prstGeom prst="rect">
            <a:avLst/>
          </a:prstGeom>
          <a:noFill/>
        </p:spPr>
        <p:txBody>
          <a:bodyPr wrap="square">
            <a:spAutoFit/>
          </a:bodyPr>
          <a:lstStyle/>
          <a:p>
            <a:pPr algn="ctr"/>
            <a:r>
              <a:rPr lang="en-AU" dirty="0"/>
              <a:t>Scouts is for boys and girls of all ages, from 5-25. Try a range of adventurous activities like bushwalking, camping, paddling, cycling, climbing and more, as well as special interests such as performing arts, STEM or environmental projects. Learn life skills such as first aid, camp cooking, leadership, and more.</a:t>
            </a:r>
          </a:p>
          <a:p>
            <a:pPr algn="ctr"/>
            <a:endParaRPr lang="en-AU" b="1" dirty="0">
              <a:solidFill>
                <a:schemeClr val="accent1"/>
              </a:solidFill>
            </a:endParaRPr>
          </a:p>
          <a:p>
            <a:pPr algn="ctr"/>
            <a:r>
              <a:rPr lang="en-AU" b="1" dirty="0">
                <a:solidFill>
                  <a:schemeClr val="accent1"/>
                </a:solidFill>
              </a:rPr>
              <a:t>We are adventurous. We are leaders. We are confident. We try new things. We make new friends. We have fun. </a:t>
            </a:r>
            <a:endParaRPr lang="en-AU" dirty="0">
              <a:solidFill>
                <a:schemeClr val="accent1"/>
              </a:solidFill>
            </a:endParaRPr>
          </a:p>
        </p:txBody>
      </p:sp>
      <p:grpSp>
        <p:nvGrpSpPr>
          <p:cNvPr id="39" name="Group 38">
            <a:extLst>
              <a:ext uri="{FF2B5EF4-FFF2-40B4-BE49-F238E27FC236}">
                <a16:creationId xmlns:a16="http://schemas.microsoft.com/office/drawing/2014/main" id="{0F9CBC3C-0BFF-DFA9-77F2-AB7DC13BC91C}"/>
              </a:ext>
            </a:extLst>
          </p:cNvPr>
          <p:cNvGrpSpPr/>
          <p:nvPr/>
        </p:nvGrpSpPr>
        <p:grpSpPr>
          <a:xfrm>
            <a:off x="495935" y="1704771"/>
            <a:ext cx="11200129" cy="2160000"/>
            <a:chOff x="495934" y="2086400"/>
            <a:chExt cx="11200129" cy="2160000"/>
          </a:xfrm>
        </p:grpSpPr>
        <p:grpSp>
          <p:nvGrpSpPr>
            <p:cNvPr id="31" name="Group 30">
              <a:extLst>
                <a:ext uri="{FF2B5EF4-FFF2-40B4-BE49-F238E27FC236}">
                  <a16:creationId xmlns:a16="http://schemas.microsoft.com/office/drawing/2014/main" id="{E6D2FAEF-24CB-B9FD-29BF-4C8C3BDC7517}"/>
                </a:ext>
              </a:extLst>
            </p:cNvPr>
            <p:cNvGrpSpPr/>
            <p:nvPr/>
          </p:nvGrpSpPr>
          <p:grpSpPr>
            <a:xfrm>
              <a:off x="495934" y="2086400"/>
              <a:ext cx="11200129" cy="2160000"/>
              <a:chOff x="311084" y="1396287"/>
              <a:chExt cx="11200129" cy="2160000"/>
            </a:xfrm>
          </p:grpSpPr>
          <p:grpSp>
            <p:nvGrpSpPr>
              <p:cNvPr id="26" name="Group 25">
                <a:extLst>
                  <a:ext uri="{FF2B5EF4-FFF2-40B4-BE49-F238E27FC236}">
                    <a16:creationId xmlns:a16="http://schemas.microsoft.com/office/drawing/2014/main" id="{66CFBB66-2F3E-83BB-340A-70289346BD88}"/>
                  </a:ext>
                </a:extLst>
              </p:cNvPr>
              <p:cNvGrpSpPr/>
              <p:nvPr/>
            </p:nvGrpSpPr>
            <p:grpSpPr>
              <a:xfrm>
                <a:off x="311084" y="1396287"/>
                <a:ext cx="2160000" cy="2160000"/>
                <a:chOff x="311084" y="1396287"/>
                <a:chExt cx="2160000" cy="2160000"/>
              </a:xfrm>
            </p:grpSpPr>
            <p:pic>
              <p:nvPicPr>
                <p:cNvPr id="25" name="Picture 24" descr="A group of kids in hats&#10;&#10;AI-generated content may be incorrect.">
                  <a:extLst>
                    <a:ext uri="{FF2B5EF4-FFF2-40B4-BE49-F238E27FC236}">
                      <a16:creationId xmlns:a16="http://schemas.microsoft.com/office/drawing/2014/main" id="{8030377C-BDC4-2C7A-5B38-3472C0853F14}"/>
                    </a:ext>
                  </a:extLst>
                </p:cNvPr>
                <p:cNvPicPr>
                  <a:picLocks noChangeAspect="1"/>
                </p:cNvPicPr>
                <p:nvPr/>
              </p:nvPicPr>
              <p:blipFill rotWithShape="1">
                <a:blip r:embed="rId2">
                  <a:extLst>
                    <a:ext uri="{28A0092B-C50C-407E-A947-70E740481C1C}">
                      <a14:useLocalDpi xmlns:a14="http://schemas.microsoft.com/office/drawing/2010/main" val="0"/>
                    </a:ext>
                  </a:extLst>
                </a:blip>
                <a:srcRect l="16662" r="16662"/>
                <a:stretch>
                  <a:fillRect/>
                </a:stretch>
              </p:blipFill>
              <p:spPr>
                <a:xfrm>
                  <a:off x="311084" y="1396287"/>
                  <a:ext cx="2160000" cy="2160000"/>
                </a:xfrm>
                <a:prstGeom prst="ellipse">
                  <a:avLst/>
                </a:prstGeom>
              </p:spPr>
            </p:pic>
            <p:pic>
              <p:nvPicPr>
                <p:cNvPr id="4" name="Picture 3" descr="A logo with a flower and text&#10;&#10;AI-generated content may be incorrect.">
                  <a:extLst>
                    <a:ext uri="{FF2B5EF4-FFF2-40B4-BE49-F238E27FC236}">
                      <a16:creationId xmlns:a16="http://schemas.microsoft.com/office/drawing/2014/main" id="{9918B255-CEF1-1985-889C-94F4D1BED2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271" y="1582325"/>
                  <a:ext cx="1363626" cy="1787924"/>
                </a:xfrm>
                <a:prstGeom prst="rect">
                  <a:avLst/>
                </a:prstGeom>
                <a:effectLst>
                  <a:outerShdw blurRad="63500" sx="102000" sy="102000" algn="ctr" rotWithShape="0">
                    <a:prstClr val="black">
                      <a:alpha val="40000"/>
                    </a:prstClr>
                  </a:outerShdw>
                </a:effectLst>
              </p:spPr>
            </p:pic>
          </p:grpSp>
          <p:grpSp>
            <p:nvGrpSpPr>
              <p:cNvPr id="27" name="Group 26">
                <a:extLst>
                  <a:ext uri="{FF2B5EF4-FFF2-40B4-BE49-F238E27FC236}">
                    <a16:creationId xmlns:a16="http://schemas.microsoft.com/office/drawing/2014/main" id="{9DB1323D-E8E0-DCE5-2C63-4E269D6241E2}"/>
                  </a:ext>
                </a:extLst>
              </p:cNvPr>
              <p:cNvGrpSpPr/>
              <p:nvPr/>
            </p:nvGrpSpPr>
            <p:grpSpPr>
              <a:xfrm>
                <a:off x="2571116" y="1396287"/>
                <a:ext cx="2160000" cy="2160000"/>
                <a:chOff x="2571116" y="1396287"/>
                <a:chExt cx="2160000" cy="2160000"/>
              </a:xfrm>
            </p:grpSpPr>
            <p:pic>
              <p:nvPicPr>
                <p:cNvPr id="23" name="Picture 22" descr="A group of boys wearing matching outfits and smiling&#10;&#10;AI-generated content may be incorrect.">
                  <a:extLst>
                    <a:ext uri="{FF2B5EF4-FFF2-40B4-BE49-F238E27FC236}">
                      <a16:creationId xmlns:a16="http://schemas.microsoft.com/office/drawing/2014/main" id="{1BD02019-7354-8241-0B77-795A226EAB9F}"/>
                    </a:ext>
                  </a:extLst>
                </p:cNvPr>
                <p:cNvPicPr>
                  <a:picLocks noChangeAspect="1"/>
                </p:cNvPicPr>
                <p:nvPr/>
              </p:nvPicPr>
              <p:blipFill rotWithShape="1">
                <a:blip r:embed="rId4">
                  <a:extLst>
                    <a:ext uri="{28A0092B-C50C-407E-A947-70E740481C1C}">
                      <a14:useLocalDpi xmlns:a14="http://schemas.microsoft.com/office/drawing/2010/main" val="0"/>
                    </a:ext>
                  </a:extLst>
                </a:blip>
                <a:srcRect l="12354" r="12354"/>
                <a:stretch>
                  <a:fillRect/>
                </a:stretch>
              </p:blipFill>
              <p:spPr>
                <a:xfrm>
                  <a:off x="2571116" y="1396287"/>
                  <a:ext cx="2160000" cy="2160000"/>
                </a:xfrm>
                <a:prstGeom prst="ellipse">
                  <a:avLst/>
                </a:prstGeom>
              </p:spPr>
            </p:pic>
            <p:pic>
              <p:nvPicPr>
                <p:cNvPr id="6" name="Picture 5" descr="A yellow and white flower with a white flower in the middle&#10;&#10;AI-generated content may be incorrect.">
                  <a:extLst>
                    <a:ext uri="{FF2B5EF4-FFF2-40B4-BE49-F238E27FC236}">
                      <a16:creationId xmlns:a16="http://schemas.microsoft.com/office/drawing/2014/main" id="{C98EE4CB-1685-9B97-A842-112E3EBE1F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69303" y="1582325"/>
                  <a:ext cx="1363626" cy="1787924"/>
                </a:xfrm>
                <a:prstGeom prst="rect">
                  <a:avLst/>
                </a:prstGeom>
                <a:effectLst>
                  <a:outerShdw blurRad="63500" sx="102000" sy="102000" algn="ctr" rotWithShape="0">
                    <a:prstClr val="black">
                      <a:alpha val="40000"/>
                    </a:prstClr>
                  </a:outerShdw>
                </a:effectLst>
              </p:spPr>
            </p:pic>
          </p:grpSp>
          <p:grpSp>
            <p:nvGrpSpPr>
              <p:cNvPr id="28" name="Group 27">
                <a:extLst>
                  <a:ext uri="{FF2B5EF4-FFF2-40B4-BE49-F238E27FC236}">
                    <a16:creationId xmlns:a16="http://schemas.microsoft.com/office/drawing/2014/main" id="{815970BF-8207-FC81-60D5-3ECB155E65AF}"/>
                  </a:ext>
                </a:extLst>
              </p:cNvPr>
              <p:cNvGrpSpPr/>
              <p:nvPr/>
            </p:nvGrpSpPr>
            <p:grpSpPr>
              <a:xfrm>
                <a:off x="4831148" y="1396287"/>
                <a:ext cx="2160000" cy="2160000"/>
                <a:chOff x="4831148" y="1396287"/>
                <a:chExt cx="2160000" cy="2160000"/>
              </a:xfrm>
            </p:grpSpPr>
            <p:pic>
              <p:nvPicPr>
                <p:cNvPr id="17" name="Picture 16" descr="A group of people riding a small cart&#10;&#10;AI-generated content may be incorrect.">
                  <a:extLst>
                    <a:ext uri="{FF2B5EF4-FFF2-40B4-BE49-F238E27FC236}">
                      <a16:creationId xmlns:a16="http://schemas.microsoft.com/office/drawing/2014/main" id="{A9579A28-BBB9-F4D8-3AD9-2C80747C4519}"/>
                    </a:ext>
                  </a:extLst>
                </p:cNvPr>
                <p:cNvPicPr>
                  <a:picLocks noChangeAspect="1"/>
                </p:cNvPicPr>
                <p:nvPr/>
              </p:nvPicPr>
              <p:blipFill rotWithShape="1">
                <a:blip r:embed="rId6">
                  <a:extLst>
                    <a:ext uri="{28A0092B-C50C-407E-A947-70E740481C1C}">
                      <a14:useLocalDpi xmlns:a14="http://schemas.microsoft.com/office/drawing/2010/main" val="0"/>
                    </a:ext>
                  </a:extLst>
                </a:blip>
                <a:srcRect l="16672" r="16672"/>
                <a:stretch>
                  <a:fillRect/>
                </a:stretch>
              </p:blipFill>
              <p:spPr>
                <a:xfrm>
                  <a:off x="4831148" y="1396287"/>
                  <a:ext cx="2160000" cy="2160000"/>
                </a:xfrm>
                <a:prstGeom prst="ellipse">
                  <a:avLst/>
                </a:prstGeom>
              </p:spPr>
            </p:pic>
            <p:pic>
              <p:nvPicPr>
                <p:cNvPr id="8" name="Picture 7" descr="A green and white logo&#10;&#10;AI-generated content may be incorrect.">
                  <a:extLst>
                    <a:ext uri="{FF2B5EF4-FFF2-40B4-BE49-F238E27FC236}">
                      <a16:creationId xmlns:a16="http://schemas.microsoft.com/office/drawing/2014/main" id="{4240523A-0DB6-AC75-5249-E3D286FD99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29335" y="1557045"/>
                  <a:ext cx="1363626" cy="1571772"/>
                </a:xfrm>
                <a:prstGeom prst="rect">
                  <a:avLst/>
                </a:prstGeom>
                <a:effectLst>
                  <a:outerShdw blurRad="63500" sx="102000" sy="102000" algn="ctr" rotWithShape="0">
                    <a:prstClr val="black">
                      <a:alpha val="40000"/>
                    </a:prstClr>
                  </a:outerShdw>
                </a:effectLst>
              </p:spPr>
            </p:pic>
          </p:grpSp>
          <p:grpSp>
            <p:nvGrpSpPr>
              <p:cNvPr id="29" name="Group 28">
                <a:extLst>
                  <a:ext uri="{FF2B5EF4-FFF2-40B4-BE49-F238E27FC236}">
                    <a16:creationId xmlns:a16="http://schemas.microsoft.com/office/drawing/2014/main" id="{1D34C570-4CFE-8890-614B-A3BE6D4DE8BC}"/>
                  </a:ext>
                </a:extLst>
              </p:cNvPr>
              <p:cNvGrpSpPr/>
              <p:nvPr/>
            </p:nvGrpSpPr>
            <p:grpSpPr>
              <a:xfrm>
                <a:off x="7091180" y="1396287"/>
                <a:ext cx="2160000" cy="2160000"/>
                <a:chOff x="7091180" y="1396287"/>
                <a:chExt cx="2160000" cy="2160000"/>
              </a:xfrm>
            </p:grpSpPr>
            <p:pic>
              <p:nvPicPr>
                <p:cNvPr id="19" name="Picture 18" descr="A group of boys posing for a photo&#10;&#10;AI-generated content may be incorrect.">
                  <a:extLst>
                    <a:ext uri="{FF2B5EF4-FFF2-40B4-BE49-F238E27FC236}">
                      <a16:creationId xmlns:a16="http://schemas.microsoft.com/office/drawing/2014/main" id="{9A8F5470-07D1-8258-66E6-6437CA171ED4}"/>
                    </a:ext>
                  </a:extLst>
                </p:cNvPr>
                <p:cNvPicPr>
                  <a:picLocks noChangeAspect="1"/>
                </p:cNvPicPr>
                <p:nvPr/>
              </p:nvPicPr>
              <p:blipFill rotWithShape="1">
                <a:blip r:embed="rId8">
                  <a:extLst>
                    <a:ext uri="{28A0092B-C50C-407E-A947-70E740481C1C}">
                      <a14:useLocalDpi xmlns:a14="http://schemas.microsoft.com/office/drawing/2010/main" val="0"/>
                    </a:ext>
                  </a:extLst>
                </a:blip>
                <a:srcRect t="15123" b="15123"/>
                <a:stretch>
                  <a:fillRect/>
                </a:stretch>
              </p:blipFill>
              <p:spPr>
                <a:xfrm>
                  <a:off x="7091180" y="1396287"/>
                  <a:ext cx="2160000" cy="2160000"/>
                </a:xfrm>
                <a:prstGeom prst="ellipse">
                  <a:avLst/>
                </a:prstGeom>
              </p:spPr>
            </p:pic>
            <p:pic>
              <p:nvPicPr>
                <p:cNvPr id="11" name="Picture 10" descr="A logo with a flower and text&#10;&#10;AI-generated content may be incorrect.">
                  <a:extLst>
                    <a:ext uri="{FF2B5EF4-FFF2-40B4-BE49-F238E27FC236}">
                      <a16:creationId xmlns:a16="http://schemas.microsoft.com/office/drawing/2014/main" id="{DBBEC47A-DA0F-C539-847C-27688E385BA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489367" y="1582325"/>
                  <a:ext cx="1363626" cy="1787924"/>
                </a:xfrm>
                <a:prstGeom prst="rect">
                  <a:avLst/>
                </a:prstGeom>
                <a:effectLst>
                  <a:outerShdw blurRad="63500" sx="102000" sy="102000" algn="ctr" rotWithShape="0">
                    <a:prstClr val="black">
                      <a:alpha val="40000"/>
                    </a:prstClr>
                  </a:outerShdw>
                </a:effectLst>
              </p:spPr>
            </p:pic>
          </p:grpSp>
          <p:grpSp>
            <p:nvGrpSpPr>
              <p:cNvPr id="30" name="Group 29">
                <a:extLst>
                  <a:ext uri="{FF2B5EF4-FFF2-40B4-BE49-F238E27FC236}">
                    <a16:creationId xmlns:a16="http://schemas.microsoft.com/office/drawing/2014/main" id="{DB844F8C-E1D4-90AE-6809-9FC9142F00B3}"/>
                  </a:ext>
                </a:extLst>
              </p:cNvPr>
              <p:cNvGrpSpPr/>
              <p:nvPr/>
            </p:nvGrpSpPr>
            <p:grpSpPr>
              <a:xfrm>
                <a:off x="9351213" y="1396287"/>
                <a:ext cx="2160000" cy="2160000"/>
                <a:chOff x="9351213" y="1396287"/>
                <a:chExt cx="2160000" cy="2160000"/>
              </a:xfrm>
            </p:grpSpPr>
            <p:pic>
              <p:nvPicPr>
                <p:cNvPr id="21" name="Picture 20" descr="A group of people taking a selfie&#10;&#10;AI-generated content may be incorrect.">
                  <a:extLst>
                    <a:ext uri="{FF2B5EF4-FFF2-40B4-BE49-F238E27FC236}">
                      <a16:creationId xmlns:a16="http://schemas.microsoft.com/office/drawing/2014/main" id="{EDBFABE1-E5E7-00CB-BEA4-326C14DC5D20}"/>
                    </a:ext>
                  </a:extLst>
                </p:cNvPr>
                <p:cNvPicPr>
                  <a:picLocks noChangeAspect="1"/>
                </p:cNvPicPr>
                <p:nvPr/>
              </p:nvPicPr>
              <p:blipFill rotWithShape="1">
                <a:blip r:embed="rId10">
                  <a:extLst>
                    <a:ext uri="{28A0092B-C50C-407E-A947-70E740481C1C}">
                      <a14:useLocalDpi xmlns:a14="http://schemas.microsoft.com/office/drawing/2010/main" val="0"/>
                    </a:ext>
                  </a:extLst>
                </a:blip>
                <a:srcRect l="12500" r="12500"/>
                <a:stretch>
                  <a:fillRect/>
                </a:stretch>
              </p:blipFill>
              <p:spPr>
                <a:xfrm>
                  <a:off x="9351213" y="1396287"/>
                  <a:ext cx="2160000" cy="2160000"/>
                </a:xfrm>
                <a:prstGeom prst="ellipse">
                  <a:avLst/>
                </a:prstGeom>
              </p:spPr>
            </p:pic>
            <p:pic>
              <p:nvPicPr>
                <p:cNvPr id="13" name="Picture 12" descr="A logo with a flower&#10;&#10;AI-generated content may be incorrect.">
                  <a:extLst>
                    <a:ext uri="{FF2B5EF4-FFF2-40B4-BE49-F238E27FC236}">
                      <a16:creationId xmlns:a16="http://schemas.microsoft.com/office/drawing/2014/main" id="{8CA486AB-C170-3645-F068-1EE449C7647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749400" y="1582325"/>
                  <a:ext cx="1363626" cy="1787924"/>
                </a:xfrm>
                <a:prstGeom prst="rect">
                  <a:avLst/>
                </a:prstGeom>
                <a:effectLst>
                  <a:outerShdw blurRad="63500" sx="102000" sy="102000" algn="ctr" rotWithShape="0">
                    <a:prstClr val="black">
                      <a:alpha val="40000"/>
                    </a:prstClr>
                  </a:outerShdw>
                </a:effectLst>
              </p:spPr>
            </p:pic>
          </p:grpSp>
        </p:grpSp>
        <p:sp>
          <p:nvSpPr>
            <p:cNvPr id="32" name="TextBox 31">
              <a:extLst>
                <a:ext uri="{FF2B5EF4-FFF2-40B4-BE49-F238E27FC236}">
                  <a16:creationId xmlns:a16="http://schemas.microsoft.com/office/drawing/2014/main" id="{CC47171B-0380-DB50-3775-EF36E5A2E14B}"/>
                </a:ext>
              </a:extLst>
            </p:cNvPr>
            <p:cNvSpPr txBox="1"/>
            <p:nvPr/>
          </p:nvSpPr>
          <p:spPr>
            <a:xfrm>
              <a:off x="618787" y="3905291"/>
              <a:ext cx="1938086" cy="276999"/>
            </a:xfrm>
            <a:prstGeom prst="rect">
              <a:avLst/>
            </a:prstGeom>
            <a:noFill/>
          </p:spPr>
          <p:txBody>
            <a:bodyPr wrap="square" rtlCol="0">
              <a:spAutoFit/>
            </a:bodyPr>
            <a:lstStyle/>
            <a:p>
              <a:pPr algn="ctr"/>
              <a:r>
                <a:rPr lang="en-AU" sz="1200" b="1" dirty="0">
                  <a:solidFill>
                    <a:schemeClr val="bg1"/>
                  </a:solidFill>
                </a:rPr>
                <a:t>ages 5-8</a:t>
              </a:r>
            </a:p>
          </p:txBody>
        </p:sp>
        <p:sp>
          <p:nvSpPr>
            <p:cNvPr id="35" name="TextBox 34">
              <a:extLst>
                <a:ext uri="{FF2B5EF4-FFF2-40B4-BE49-F238E27FC236}">
                  <a16:creationId xmlns:a16="http://schemas.microsoft.com/office/drawing/2014/main" id="{2932C52A-5B0E-EB8A-1910-E3E90B44874F}"/>
                </a:ext>
              </a:extLst>
            </p:cNvPr>
            <p:cNvSpPr txBox="1"/>
            <p:nvPr/>
          </p:nvSpPr>
          <p:spPr>
            <a:xfrm>
              <a:off x="2866923" y="3921862"/>
              <a:ext cx="1938086" cy="276999"/>
            </a:xfrm>
            <a:prstGeom prst="rect">
              <a:avLst/>
            </a:prstGeom>
            <a:noFill/>
          </p:spPr>
          <p:txBody>
            <a:bodyPr wrap="square" rtlCol="0">
              <a:spAutoFit/>
            </a:bodyPr>
            <a:lstStyle/>
            <a:p>
              <a:pPr algn="ctr"/>
              <a:r>
                <a:rPr lang="en-AU" sz="1200" b="1" dirty="0">
                  <a:solidFill>
                    <a:schemeClr val="bg1"/>
                  </a:solidFill>
                </a:rPr>
                <a:t>ages 8-11</a:t>
              </a:r>
            </a:p>
          </p:txBody>
        </p:sp>
        <p:sp>
          <p:nvSpPr>
            <p:cNvPr id="36" name="TextBox 35">
              <a:extLst>
                <a:ext uri="{FF2B5EF4-FFF2-40B4-BE49-F238E27FC236}">
                  <a16:creationId xmlns:a16="http://schemas.microsoft.com/office/drawing/2014/main" id="{D659F30B-14E6-92F0-5E3A-2F26AD9A17ED}"/>
                </a:ext>
              </a:extLst>
            </p:cNvPr>
            <p:cNvSpPr txBox="1"/>
            <p:nvPr/>
          </p:nvSpPr>
          <p:spPr>
            <a:xfrm>
              <a:off x="5126955" y="3905291"/>
              <a:ext cx="1938086" cy="276999"/>
            </a:xfrm>
            <a:prstGeom prst="rect">
              <a:avLst/>
            </a:prstGeom>
            <a:noFill/>
          </p:spPr>
          <p:txBody>
            <a:bodyPr wrap="square" rtlCol="0">
              <a:spAutoFit/>
            </a:bodyPr>
            <a:lstStyle/>
            <a:p>
              <a:pPr algn="ctr"/>
              <a:r>
                <a:rPr lang="en-AU" sz="1200" b="1" dirty="0">
                  <a:solidFill>
                    <a:schemeClr val="bg1"/>
                  </a:solidFill>
                </a:rPr>
                <a:t>ages 11-14</a:t>
              </a:r>
            </a:p>
          </p:txBody>
        </p:sp>
        <p:sp>
          <p:nvSpPr>
            <p:cNvPr id="37" name="TextBox 36">
              <a:extLst>
                <a:ext uri="{FF2B5EF4-FFF2-40B4-BE49-F238E27FC236}">
                  <a16:creationId xmlns:a16="http://schemas.microsoft.com/office/drawing/2014/main" id="{EFEB8CA5-41FF-ADD1-8C9E-9266E2680224}"/>
                </a:ext>
              </a:extLst>
            </p:cNvPr>
            <p:cNvSpPr txBox="1"/>
            <p:nvPr/>
          </p:nvSpPr>
          <p:spPr>
            <a:xfrm>
              <a:off x="7386987" y="3921862"/>
              <a:ext cx="1938086" cy="276999"/>
            </a:xfrm>
            <a:prstGeom prst="rect">
              <a:avLst/>
            </a:prstGeom>
            <a:noFill/>
          </p:spPr>
          <p:txBody>
            <a:bodyPr wrap="square" rtlCol="0">
              <a:spAutoFit/>
            </a:bodyPr>
            <a:lstStyle/>
            <a:p>
              <a:pPr algn="ctr"/>
              <a:r>
                <a:rPr lang="en-AU" sz="1200" b="1" dirty="0">
                  <a:solidFill>
                    <a:schemeClr val="bg1"/>
                  </a:solidFill>
                </a:rPr>
                <a:t>ages 14-17</a:t>
              </a:r>
            </a:p>
          </p:txBody>
        </p:sp>
        <p:sp>
          <p:nvSpPr>
            <p:cNvPr id="38" name="TextBox 37">
              <a:extLst>
                <a:ext uri="{FF2B5EF4-FFF2-40B4-BE49-F238E27FC236}">
                  <a16:creationId xmlns:a16="http://schemas.microsoft.com/office/drawing/2014/main" id="{027A05A0-4F75-659C-FC59-03F7B79B49C2}"/>
                </a:ext>
              </a:extLst>
            </p:cNvPr>
            <p:cNvSpPr txBox="1"/>
            <p:nvPr/>
          </p:nvSpPr>
          <p:spPr>
            <a:xfrm>
              <a:off x="9612303" y="3921862"/>
              <a:ext cx="1938086" cy="276999"/>
            </a:xfrm>
            <a:prstGeom prst="rect">
              <a:avLst/>
            </a:prstGeom>
            <a:noFill/>
          </p:spPr>
          <p:txBody>
            <a:bodyPr wrap="square" rtlCol="0">
              <a:spAutoFit/>
            </a:bodyPr>
            <a:lstStyle/>
            <a:p>
              <a:pPr algn="ctr"/>
              <a:r>
                <a:rPr lang="en-AU" sz="1200" b="1" dirty="0">
                  <a:solidFill>
                    <a:schemeClr val="bg1"/>
                  </a:solidFill>
                </a:rPr>
                <a:t>ages 18-25</a:t>
              </a:r>
            </a:p>
          </p:txBody>
        </p:sp>
      </p:grpSp>
    </p:spTree>
    <p:extLst>
      <p:ext uri="{BB962C8B-B14F-4D97-AF65-F5344CB8AC3E}">
        <p14:creationId xmlns:p14="http://schemas.microsoft.com/office/powerpoint/2010/main" val="5282401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457D1D-4DB3-2113-4173-EDF24800BF9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6256B39-B7E5-784C-3AC7-413EDDB90950}"/>
              </a:ext>
            </a:extLst>
          </p:cNvPr>
          <p:cNvSpPr>
            <a:spLocks noGrp="1"/>
          </p:cNvSpPr>
          <p:nvPr>
            <p:ph type="title"/>
          </p:nvPr>
        </p:nvSpPr>
        <p:spPr/>
        <p:txBody>
          <a:bodyPr/>
          <a:lstStyle/>
          <a:p>
            <a:r>
              <a:rPr lang="en-AU" dirty="0">
                <a:solidFill>
                  <a:srgbClr val="D68328"/>
                </a:solidFill>
              </a:rPr>
              <a:t>Joey Scouts</a:t>
            </a:r>
          </a:p>
        </p:txBody>
      </p:sp>
      <p:sp>
        <p:nvSpPr>
          <p:cNvPr id="10" name="TextBox 9">
            <a:extLst>
              <a:ext uri="{FF2B5EF4-FFF2-40B4-BE49-F238E27FC236}">
                <a16:creationId xmlns:a16="http://schemas.microsoft.com/office/drawing/2014/main" id="{BBF20472-C2F3-DF9A-FA68-B29D721556B7}"/>
              </a:ext>
            </a:extLst>
          </p:cNvPr>
          <p:cNvSpPr txBox="1"/>
          <p:nvPr/>
        </p:nvSpPr>
        <p:spPr>
          <a:xfrm>
            <a:off x="4942936" y="1500189"/>
            <a:ext cx="5652824" cy="4801314"/>
          </a:xfrm>
          <a:prstGeom prst="rect">
            <a:avLst/>
          </a:prstGeom>
          <a:noFill/>
        </p:spPr>
        <p:txBody>
          <a:bodyPr wrap="square">
            <a:spAutoFit/>
          </a:bodyPr>
          <a:lstStyle/>
          <a:p>
            <a:pPr algn="ctr"/>
            <a:r>
              <a:rPr lang="en-US" b="1" dirty="0"/>
              <a:t>Joey Scouts is the first section of Scouts and is for young people aged 5-8.</a:t>
            </a:r>
          </a:p>
          <a:p>
            <a:pPr algn="ctr"/>
            <a:endParaRPr lang="en-US" dirty="0"/>
          </a:p>
          <a:p>
            <a:pPr algn="ctr"/>
            <a:r>
              <a:rPr lang="en-US" dirty="0"/>
              <a:t>The Joey Scout section focuses on fun and friendship and is a gentle introduction to a world of adventure.</a:t>
            </a:r>
          </a:p>
          <a:p>
            <a:pPr algn="ctr"/>
            <a:endParaRPr lang="en-US" dirty="0"/>
          </a:p>
          <a:p>
            <a:r>
              <a:rPr lang="en-US" dirty="0"/>
              <a:t>Joey Scouts might try things such as:</a:t>
            </a:r>
          </a:p>
          <a:p>
            <a:pPr marL="285750" indent="-285750">
              <a:buFont typeface="Arial" panose="020B0604020202020204" pitchFamily="34" charset="0"/>
              <a:buChar char="•"/>
            </a:pPr>
            <a:r>
              <a:rPr lang="en-US" dirty="0"/>
              <a:t>Their first bushwalk or camping trip</a:t>
            </a:r>
          </a:p>
          <a:p>
            <a:pPr marL="285750" indent="-285750">
              <a:buFont typeface="Arial" panose="020B0604020202020204" pitchFamily="34" charset="0"/>
              <a:buChar char="•"/>
            </a:pPr>
            <a:r>
              <a:rPr lang="en-US" dirty="0"/>
              <a:t>Try cooking over a campfire or sing campfire songs</a:t>
            </a:r>
          </a:p>
          <a:p>
            <a:pPr marL="285750" indent="-285750">
              <a:buFont typeface="Arial" panose="020B0604020202020204" pitchFamily="34" charset="0"/>
              <a:buChar char="•"/>
            </a:pPr>
            <a:r>
              <a:rPr lang="en-US" dirty="0"/>
              <a:t>Investigate STEM projects</a:t>
            </a:r>
          </a:p>
          <a:p>
            <a:pPr marL="285750" indent="-285750">
              <a:buFont typeface="Arial" panose="020B0604020202020204" pitchFamily="34" charset="0"/>
              <a:buChar char="•"/>
            </a:pPr>
            <a:r>
              <a:rPr lang="en-US" dirty="0"/>
              <a:t>Learning simple first aid skills</a:t>
            </a:r>
          </a:p>
          <a:p>
            <a:pPr marL="285750" indent="-285750">
              <a:buFont typeface="Arial" panose="020B0604020202020204" pitchFamily="34" charset="0"/>
              <a:buChar char="•"/>
            </a:pPr>
            <a:r>
              <a:rPr lang="en-US" dirty="0"/>
              <a:t>Other games and activities</a:t>
            </a:r>
          </a:p>
          <a:p>
            <a:pPr marL="285750" indent="-285750">
              <a:buFont typeface="Arial" panose="020B0604020202020204" pitchFamily="34" charset="0"/>
              <a:buChar char="•"/>
            </a:pPr>
            <a:endParaRPr lang="en-US" dirty="0"/>
          </a:p>
          <a:p>
            <a:r>
              <a:rPr lang="en-US" dirty="0"/>
              <a:t>Joey Scouts form small teams called a Patrol. Working together in your Patrol, you will discover lots of different, fun, exciting and challenging adventures outdoors. </a:t>
            </a:r>
          </a:p>
        </p:txBody>
      </p:sp>
      <p:pic>
        <p:nvPicPr>
          <p:cNvPr id="5" name="Picture 4" descr="A group of kids in uniform&#10;&#10;AI-generated content may be incorrect.">
            <a:extLst>
              <a:ext uri="{FF2B5EF4-FFF2-40B4-BE49-F238E27FC236}">
                <a16:creationId xmlns:a16="http://schemas.microsoft.com/office/drawing/2014/main" id="{E7D7264F-0039-9370-086E-CE8A570F4889}"/>
              </a:ext>
            </a:extLst>
          </p:cNvPr>
          <p:cNvPicPr>
            <a:picLocks noChangeAspect="1"/>
          </p:cNvPicPr>
          <p:nvPr/>
        </p:nvPicPr>
        <p:blipFill rotWithShape="1">
          <a:blip r:embed="rId3">
            <a:extLst>
              <a:ext uri="{28A0092B-C50C-407E-A947-70E740481C1C}">
                <a14:useLocalDpi xmlns:a14="http://schemas.microsoft.com/office/drawing/2010/main" val="0"/>
              </a:ext>
            </a:extLst>
          </a:blip>
          <a:srcRect l="24997" t="21875" r="24997" b="21875"/>
          <a:stretch>
            <a:fillRect/>
          </a:stretch>
        </p:blipFill>
        <p:spPr>
          <a:xfrm>
            <a:off x="893193" y="1500189"/>
            <a:ext cx="3238859" cy="2429144"/>
          </a:xfrm>
          <a:prstGeom prst="roundRect">
            <a:avLst/>
          </a:prstGeom>
        </p:spPr>
      </p:pic>
      <p:sp>
        <p:nvSpPr>
          <p:cNvPr id="7" name="TextBox 6">
            <a:extLst>
              <a:ext uri="{FF2B5EF4-FFF2-40B4-BE49-F238E27FC236}">
                <a16:creationId xmlns:a16="http://schemas.microsoft.com/office/drawing/2014/main" id="{1A671325-E426-877E-A6EB-1D3946E29677}"/>
              </a:ext>
            </a:extLst>
          </p:cNvPr>
          <p:cNvSpPr txBox="1"/>
          <p:nvPr/>
        </p:nvSpPr>
        <p:spPr>
          <a:xfrm>
            <a:off x="738456" y="4231887"/>
            <a:ext cx="3548332" cy="2092881"/>
          </a:xfrm>
          <a:prstGeom prst="rect">
            <a:avLst/>
          </a:prstGeom>
          <a:noFill/>
        </p:spPr>
        <p:txBody>
          <a:bodyPr wrap="square">
            <a:spAutoFit/>
          </a:bodyPr>
          <a:lstStyle/>
          <a:p>
            <a:pPr algn="ctr"/>
            <a:r>
              <a:rPr lang="en-AU" sz="1600" b="1" dirty="0">
                <a:solidFill>
                  <a:srgbClr val="D68328"/>
                </a:solidFill>
              </a:rPr>
              <a:t>&lt;GROUP NAME&gt; JOEY SCOUTS</a:t>
            </a:r>
          </a:p>
          <a:p>
            <a:pPr algn="ctr"/>
            <a:r>
              <a:rPr lang="en-AU" sz="1600" b="1" dirty="0">
                <a:solidFill>
                  <a:srgbClr val="D68328"/>
                </a:solidFill>
              </a:rPr>
              <a:t>TUESDAY 5.30PM-6.30PM</a:t>
            </a:r>
          </a:p>
          <a:p>
            <a:pPr algn="ctr"/>
            <a:r>
              <a:rPr lang="en-AU" sz="1600" b="1" dirty="0">
                <a:solidFill>
                  <a:srgbClr val="D68328"/>
                </a:solidFill>
              </a:rPr>
              <a:t>GROUP SCOUT HALL</a:t>
            </a:r>
          </a:p>
          <a:p>
            <a:pPr algn="ctr"/>
            <a:endParaRPr lang="en-AU" sz="1600" b="1" dirty="0">
              <a:solidFill>
                <a:srgbClr val="D68328"/>
              </a:solidFill>
            </a:endParaRPr>
          </a:p>
          <a:p>
            <a:pPr algn="ctr"/>
            <a:r>
              <a:rPr lang="en-AU" sz="1600" b="1" dirty="0">
                <a:solidFill>
                  <a:srgbClr val="D68328"/>
                </a:solidFill>
              </a:rPr>
              <a:t>OUR LEADERS ARE</a:t>
            </a:r>
          </a:p>
          <a:p>
            <a:pPr algn="ctr"/>
            <a:r>
              <a:rPr lang="en-AU" sz="1600" b="1" dirty="0">
                <a:solidFill>
                  <a:srgbClr val="D68328"/>
                </a:solidFill>
              </a:rPr>
              <a:t>GALAH (KATE)</a:t>
            </a:r>
          </a:p>
          <a:p>
            <a:pPr algn="ctr"/>
            <a:r>
              <a:rPr lang="en-AU" sz="1600" b="1" dirty="0">
                <a:solidFill>
                  <a:srgbClr val="D68328"/>
                </a:solidFill>
              </a:rPr>
              <a:t>QUOKKA (TOM)</a:t>
            </a:r>
          </a:p>
          <a:p>
            <a:pPr algn="ctr"/>
            <a:r>
              <a:rPr lang="en-AU" sz="1600" b="1" dirty="0">
                <a:solidFill>
                  <a:srgbClr val="D68328"/>
                </a:solidFill>
              </a:rPr>
              <a:t>WALLABY (SARAH)</a:t>
            </a:r>
          </a:p>
        </p:txBody>
      </p:sp>
      <p:pic>
        <p:nvPicPr>
          <p:cNvPr id="12" name="Picture 11" descr="A logo of a scout&#10;&#10;AI-generated content may be incorrect.">
            <a:extLst>
              <a:ext uri="{FF2B5EF4-FFF2-40B4-BE49-F238E27FC236}">
                <a16:creationId xmlns:a16="http://schemas.microsoft.com/office/drawing/2014/main" id="{0E0B1C33-B57A-A592-AA9A-7C3692064B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5351" y="5367676"/>
            <a:ext cx="1136650" cy="1490324"/>
          </a:xfrm>
          <a:prstGeom prst="rect">
            <a:avLst/>
          </a:prstGeom>
        </p:spPr>
      </p:pic>
    </p:spTree>
    <p:extLst>
      <p:ext uri="{BB962C8B-B14F-4D97-AF65-F5344CB8AC3E}">
        <p14:creationId xmlns:p14="http://schemas.microsoft.com/office/powerpoint/2010/main" val="4556106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0699CACB-D73B-CEE5-0133-15B97FAEEA2F}"/>
              </a:ext>
            </a:extLst>
          </p:cNvPr>
          <p:cNvSpPr txBox="1"/>
          <p:nvPr/>
        </p:nvSpPr>
        <p:spPr>
          <a:xfrm>
            <a:off x="2546230" y="2311879"/>
            <a:ext cx="7099539" cy="1569660"/>
          </a:xfrm>
          <a:prstGeom prst="rect">
            <a:avLst/>
          </a:prstGeom>
          <a:solidFill>
            <a:srgbClr val="FFFF00"/>
          </a:solidFill>
        </p:spPr>
        <p:txBody>
          <a:bodyPr wrap="square" rtlCol="0">
            <a:spAutoFit/>
          </a:bodyPr>
          <a:lstStyle/>
          <a:p>
            <a:pPr algn="ctr"/>
            <a:r>
              <a:rPr lang="en-AU" sz="4800" dirty="0"/>
              <a:t>Add photos from your own group or unit here</a:t>
            </a:r>
          </a:p>
        </p:txBody>
      </p:sp>
    </p:spTree>
    <p:extLst>
      <p:ext uri="{BB962C8B-B14F-4D97-AF65-F5344CB8AC3E}">
        <p14:creationId xmlns:p14="http://schemas.microsoft.com/office/powerpoint/2010/main" val="2310205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0268B-F852-EB86-A7AD-9D41E4D1BD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D11D1C6-36A2-9641-27BE-8B8113993CFE}"/>
              </a:ext>
            </a:extLst>
          </p:cNvPr>
          <p:cNvSpPr>
            <a:spLocks noGrp="1"/>
          </p:cNvSpPr>
          <p:nvPr>
            <p:ph type="title"/>
          </p:nvPr>
        </p:nvSpPr>
        <p:spPr/>
        <p:txBody>
          <a:bodyPr/>
          <a:lstStyle/>
          <a:p>
            <a:r>
              <a:rPr lang="en-AU" dirty="0">
                <a:solidFill>
                  <a:srgbClr val="FFC000"/>
                </a:solidFill>
              </a:rPr>
              <a:t>Cub Scouts</a:t>
            </a:r>
          </a:p>
        </p:txBody>
      </p:sp>
      <p:sp>
        <p:nvSpPr>
          <p:cNvPr id="10" name="TextBox 9">
            <a:extLst>
              <a:ext uri="{FF2B5EF4-FFF2-40B4-BE49-F238E27FC236}">
                <a16:creationId xmlns:a16="http://schemas.microsoft.com/office/drawing/2014/main" id="{652CBCF7-77C8-8D35-24BD-4A4CCCC9F191}"/>
              </a:ext>
            </a:extLst>
          </p:cNvPr>
          <p:cNvSpPr txBox="1"/>
          <p:nvPr/>
        </p:nvSpPr>
        <p:spPr>
          <a:xfrm>
            <a:off x="4942936" y="1500189"/>
            <a:ext cx="5652824" cy="5078313"/>
          </a:xfrm>
          <a:prstGeom prst="rect">
            <a:avLst/>
          </a:prstGeom>
          <a:noFill/>
        </p:spPr>
        <p:txBody>
          <a:bodyPr wrap="square">
            <a:spAutoFit/>
          </a:bodyPr>
          <a:lstStyle/>
          <a:p>
            <a:pPr algn="ctr"/>
            <a:r>
              <a:rPr lang="en-US" b="1" dirty="0"/>
              <a:t>Cub Scouts continues the journey and </a:t>
            </a:r>
            <a:br>
              <a:rPr lang="en-US" b="1" dirty="0"/>
            </a:br>
            <a:r>
              <a:rPr lang="en-US" b="1" dirty="0"/>
              <a:t>is for young people aged 8–11.</a:t>
            </a:r>
          </a:p>
          <a:p>
            <a:endParaRPr lang="en-US" dirty="0"/>
          </a:p>
          <a:p>
            <a:r>
              <a:rPr lang="en-US" dirty="0"/>
              <a:t>The Cub Scout section focuses on exploring the outdoors, setting challenges and encountering new experiences! </a:t>
            </a:r>
          </a:p>
          <a:p>
            <a:endParaRPr lang="en-US" dirty="0"/>
          </a:p>
          <a:p>
            <a:r>
              <a:rPr lang="en-US" dirty="0"/>
              <a:t>Cub Scouts might try things such as:</a:t>
            </a:r>
          </a:p>
          <a:p>
            <a:pPr marL="285750" indent="-285750">
              <a:buFont typeface="Arial" panose="020B0604020202020204" pitchFamily="34" charset="0"/>
              <a:buChar char="•"/>
            </a:pPr>
            <a:r>
              <a:rPr lang="en-US" dirty="0"/>
              <a:t>Go on camps</a:t>
            </a:r>
          </a:p>
          <a:p>
            <a:pPr marL="285750" indent="-285750">
              <a:buFont typeface="Arial" panose="020B0604020202020204" pitchFamily="34" charset="0"/>
              <a:buChar char="•"/>
            </a:pPr>
            <a:r>
              <a:rPr lang="en-US" dirty="0"/>
              <a:t>Go on bushwalks, bike trips, or other adventures</a:t>
            </a:r>
          </a:p>
          <a:p>
            <a:pPr marL="285750" indent="-285750">
              <a:buFont typeface="Arial" panose="020B0604020202020204" pitchFamily="34" charset="0"/>
              <a:buChar char="•"/>
            </a:pPr>
            <a:r>
              <a:rPr lang="en-US" dirty="0"/>
              <a:t>Try something new like canoeing or </a:t>
            </a:r>
            <a:r>
              <a:rPr lang="en-US" dirty="0" err="1"/>
              <a:t>rockclimbing</a:t>
            </a:r>
            <a:r>
              <a:rPr lang="en-US" dirty="0"/>
              <a:t> </a:t>
            </a:r>
          </a:p>
          <a:p>
            <a:pPr marL="285750" indent="-285750">
              <a:buFont typeface="Arial" panose="020B0604020202020204" pitchFamily="34" charset="0"/>
              <a:buChar char="•"/>
            </a:pPr>
            <a:r>
              <a:rPr lang="en-US" dirty="0"/>
              <a:t>Get involved in planning and leadership</a:t>
            </a:r>
          </a:p>
          <a:p>
            <a:pPr marL="285750" indent="-285750">
              <a:buFont typeface="Arial" panose="020B0604020202020204" pitchFamily="34" charset="0"/>
              <a:buChar char="•"/>
            </a:pPr>
            <a:r>
              <a:rPr lang="en-US" dirty="0"/>
              <a:t>Make new friends</a:t>
            </a:r>
          </a:p>
          <a:p>
            <a:pPr marL="285750" indent="-285750">
              <a:buFont typeface="Arial" panose="020B0604020202020204" pitchFamily="34" charset="0"/>
              <a:buChar char="•"/>
            </a:pPr>
            <a:endParaRPr lang="en-US" dirty="0"/>
          </a:p>
          <a:p>
            <a:r>
              <a:rPr lang="en-US" dirty="0"/>
              <a:t>Cub Scouts form small teams called a Patrol. Working together in your Patrol, you will discover lots of different, fun, exciting and challenging adventures outdoors. </a:t>
            </a:r>
          </a:p>
        </p:txBody>
      </p:sp>
      <p:pic>
        <p:nvPicPr>
          <p:cNvPr id="5" name="Picture 4">
            <a:extLst>
              <a:ext uri="{FF2B5EF4-FFF2-40B4-BE49-F238E27FC236}">
                <a16:creationId xmlns:a16="http://schemas.microsoft.com/office/drawing/2014/main" id="{770E1EEA-1671-304E-2401-642F194A2506}"/>
              </a:ext>
            </a:extLst>
          </p:cNvPr>
          <p:cNvPicPr>
            <a:picLocks noChangeAspect="1"/>
          </p:cNvPicPr>
          <p:nvPr/>
        </p:nvPicPr>
        <p:blipFill>
          <a:blip r:embed="rId3">
            <a:extLst>
              <a:ext uri="{28A0092B-C50C-407E-A947-70E740481C1C}">
                <a14:useLocalDpi xmlns:a14="http://schemas.microsoft.com/office/drawing/2010/main" val="0"/>
              </a:ext>
            </a:extLst>
          </a:blip>
          <a:srcRect l="5567" r="5567"/>
          <a:stretch/>
        </p:blipFill>
        <p:spPr>
          <a:xfrm>
            <a:off x="893193" y="1500189"/>
            <a:ext cx="3238859" cy="2429144"/>
          </a:xfrm>
          <a:prstGeom prst="roundRect">
            <a:avLst/>
          </a:prstGeom>
        </p:spPr>
      </p:pic>
      <p:sp>
        <p:nvSpPr>
          <p:cNvPr id="7" name="TextBox 6">
            <a:extLst>
              <a:ext uri="{FF2B5EF4-FFF2-40B4-BE49-F238E27FC236}">
                <a16:creationId xmlns:a16="http://schemas.microsoft.com/office/drawing/2014/main" id="{776AFAC5-5127-96F3-6FC8-1088556C0E99}"/>
              </a:ext>
            </a:extLst>
          </p:cNvPr>
          <p:cNvSpPr txBox="1"/>
          <p:nvPr/>
        </p:nvSpPr>
        <p:spPr>
          <a:xfrm>
            <a:off x="738456" y="4231887"/>
            <a:ext cx="3548332" cy="2062103"/>
          </a:xfrm>
          <a:prstGeom prst="rect">
            <a:avLst/>
          </a:prstGeom>
          <a:noFill/>
        </p:spPr>
        <p:txBody>
          <a:bodyPr wrap="square">
            <a:spAutoFit/>
          </a:bodyPr>
          <a:lstStyle/>
          <a:p>
            <a:pPr algn="ctr"/>
            <a:r>
              <a:rPr lang="en-AU" sz="1600" b="1" dirty="0">
                <a:solidFill>
                  <a:srgbClr val="FFC000"/>
                </a:solidFill>
              </a:rPr>
              <a:t>&lt;GROUP NAME&gt; CUB SCOUTS</a:t>
            </a:r>
          </a:p>
          <a:p>
            <a:pPr algn="ctr"/>
            <a:r>
              <a:rPr lang="en-AU" sz="1600" b="1" dirty="0">
                <a:solidFill>
                  <a:srgbClr val="FFC000"/>
                </a:solidFill>
              </a:rPr>
              <a:t>WEDNESDAY 6.30-8PM</a:t>
            </a:r>
          </a:p>
          <a:p>
            <a:pPr algn="ctr"/>
            <a:r>
              <a:rPr lang="en-AU" sz="1600" b="1" dirty="0">
                <a:solidFill>
                  <a:srgbClr val="FFC000"/>
                </a:solidFill>
              </a:rPr>
              <a:t>GROUP SCOUT HALL</a:t>
            </a:r>
          </a:p>
          <a:p>
            <a:pPr algn="ctr"/>
            <a:endParaRPr lang="en-AU" sz="1600" b="1" dirty="0">
              <a:solidFill>
                <a:srgbClr val="FFC000"/>
              </a:solidFill>
            </a:endParaRPr>
          </a:p>
          <a:p>
            <a:pPr algn="ctr"/>
            <a:r>
              <a:rPr lang="en-AU" sz="1600" b="1" dirty="0">
                <a:solidFill>
                  <a:srgbClr val="FFC000"/>
                </a:solidFill>
              </a:rPr>
              <a:t>OUR LEADERS ARE</a:t>
            </a:r>
          </a:p>
          <a:p>
            <a:pPr algn="ctr"/>
            <a:r>
              <a:rPr lang="en-AU" sz="1600" b="1" dirty="0">
                <a:solidFill>
                  <a:srgbClr val="FFC000"/>
                </a:solidFill>
              </a:rPr>
              <a:t>BALOO (STACEY)</a:t>
            </a:r>
          </a:p>
          <a:p>
            <a:pPr algn="ctr"/>
            <a:r>
              <a:rPr lang="en-AU" sz="1600" b="1" dirty="0">
                <a:solidFill>
                  <a:srgbClr val="FFC000"/>
                </a:solidFill>
              </a:rPr>
              <a:t>SMOKEY (BLAKE)</a:t>
            </a:r>
          </a:p>
          <a:p>
            <a:pPr algn="ctr"/>
            <a:r>
              <a:rPr lang="en-AU" sz="1600" b="1" dirty="0">
                <a:solidFill>
                  <a:srgbClr val="FFC000"/>
                </a:solidFill>
              </a:rPr>
              <a:t>HATHI (ALAN)</a:t>
            </a:r>
          </a:p>
        </p:txBody>
      </p:sp>
      <p:pic>
        <p:nvPicPr>
          <p:cNvPr id="4" name="Picture 3" descr="A logo of a yellow star with a white flower&#10;&#10;AI-generated content may be incorrect.">
            <a:extLst>
              <a:ext uri="{FF2B5EF4-FFF2-40B4-BE49-F238E27FC236}">
                <a16:creationId xmlns:a16="http://schemas.microsoft.com/office/drawing/2014/main" id="{CCB28DC2-3793-2E0A-E240-BAA3FAAC55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88460" y="5542204"/>
            <a:ext cx="1003540" cy="1315796"/>
          </a:xfrm>
          <a:prstGeom prst="rect">
            <a:avLst/>
          </a:prstGeom>
        </p:spPr>
      </p:pic>
    </p:spTree>
    <p:extLst>
      <p:ext uri="{BB962C8B-B14F-4D97-AF65-F5344CB8AC3E}">
        <p14:creationId xmlns:p14="http://schemas.microsoft.com/office/powerpoint/2010/main" val="40281317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10976-D638-0640-850F-17C5F49C9E6B}"/>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0705C05D-E6E4-6F8C-559B-ADE4D2E1E548}"/>
              </a:ext>
            </a:extLst>
          </p:cNvPr>
          <p:cNvSpPr txBox="1"/>
          <p:nvPr/>
        </p:nvSpPr>
        <p:spPr>
          <a:xfrm>
            <a:off x="2546230" y="2311879"/>
            <a:ext cx="7099539" cy="1569660"/>
          </a:xfrm>
          <a:prstGeom prst="rect">
            <a:avLst/>
          </a:prstGeom>
          <a:solidFill>
            <a:srgbClr val="FFFF00"/>
          </a:solidFill>
        </p:spPr>
        <p:txBody>
          <a:bodyPr wrap="square" rtlCol="0">
            <a:spAutoFit/>
          </a:bodyPr>
          <a:lstStyle/>
          <a:p>
            <a:pPr algn="ctr"/>
            <a:r>
              <a:rPr lang="en-AU" sz="4800" dirty="0"/>
              <a:t>Add photos from your own group or unit here</a:t>
            </a:r>
          </a:p>
        </p:txBody>
      </p:sp>
    </p:spTree>
    <p:extLst>
      <p:ext uri="{BB962C8B-B14F-4D97-AF65-F5344CB8AC3E}">
        <p14:creationId xmlns:p14="http://schemas.microsoft.com/office/powerpoint/2010/main" val="627688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A4A95-FE1A-F0A3-5B69-A34A0ED3E67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B50BC17-1FE7-CE5F-59B2-6FDC162E3EFB}"/>
              </a:ext>
            </a:extLst>
          </p:cNvPr>
          <p:cNvSpPr>
            <a:spLocks noGrp="1"/>
          </p:cNvSpPr>
          <p:nvPr>
            <p:ph type="title"/>
          </p:nvPr>
        </p:nvSpPr>
        <p:spPr/>
        <p:txBody>
          <a:bodyPr/>
          <a:lstStyle/>
          <a:p>
            <a:r>
              <a:rPr lang="en-AU" dirty="0">
                <a:solidFill>
                  <a:srgbClr val="00B050"/>
                </a:solidFill>
              </a:rPr>
              <a:t>Scouts</a:t>
            </a:r>
          </a:p>
        </p:txBody>
      </p:sp>
      <p:sp>
        <p:nvSpPr>
          <p:cNvPr id="10" name="TextBox 9">
            <a:extLst>
              <a:ext uri="{FF2B5EF4-FFF2-40B4-BE49-F238E27FC236}">
                <a16:creationId xmlns:a16="http://schemas.microsoft.com/office/drawing/2014/main" id="{FE910039-45D9-D4A3-F734-A3F35EB9F02C}"/>
              </a:ext>
            </a:extLst>
          </p:cNvPr>
          <p:cNvSpPr txBox="1"/>
          <p:nvPr/>
        </p:nvSpPr>
        <p:spPr>
          <a:xfrm>
            <a:off x="4984633" y="1113177"/>
            <a:ext cx="6150634" cy="5632311"/>
          </a:xfrm>
          <a:prstGeom prst="rect">
            <a:avLst/>
          </a:prstGeom>
          <a:noFill/>
        </p:spPr>
        <p:txBody>
          <a:bodyPr wrap="square">
            <a:spAutoFit/>
          </a:bodyPr>
          <a:lstStyle/>
          <a:p>
            <a:r>
              <a:rPr lang="en-US" b="1" dirty="0"/>
              <a:t>Scouts is for young people aged 11–14 years. Scouts develop more complex outdoor skills in a fun and active environment.</a:t>
            </a:r>
          </a:p>
          <a:p>
            <a:endParaRPr lang="en-US" dirty="0"/>
          </a:p>
          <a:p>
            <a:r>
              <a:rPr lang="en-US" dirty="0"/>
              <a:t>The Scouts section offers an amazing variety of activities designed to teach important life skills to get Scouts social and active! Scouts can:</a:t>
            </a:r>
          </a:p>
          <a:p>
            <a:pPr marL="285750" indent="-285750">
              <a:buFont typeface="Arial" panose="020B0604020202020204" pitchFamily="34" charset="0"/>
              <a:buChar char="•"/>
            </a:pPr>
            <a:r>
              <a:rPr lang="en-US" dirty="0"/>
              <a:t>Go on bigger camps and meet people from other regions or states</a:t>
            </a:r>
          </a:p>
          <a:p>
            <a:pPr marL="285750" indent="-285750">
              <a:buFont typeface="Arial" panose="020B0604020202020204" pitchFamily="34" charset="0"/>
              <a:buChar char="•"/>
            </a:pPr>
            <a:r>
              <a:rPr lang="en-US" dirty="0"/>
              <a:t>Go on longer (sometimes overnight) bushwalks, bike trips, or other adventures</a:t>
            </a:r>
          </a:p>
          <a:p>
            <a:pPr marL="285750" indent="-285750">
              <a:buFont typeface="Arial" panose="020B0604020202020204" pitchFamily="34" charset="0"/>
              <a:buChar char="•"/>
            </a:pPr>
            <a:r>
              <a:rPr lang="en-US" dirty="0"/>
              <a:t>Develop confidence by facing challenges and trying something new </a:t>
            </a:r>
          </a:p>
          <a:p>
            <a:pPr marL="285750" indent="-285750">
              <a:buFont typeface="Arial" panose="020B0604020202020204" pitchFamily="34" charset="0"/>
              <a:buChar char="•"/>
            </a:pPr>
            <a:r>
              <a:rPr lang="en-US" dirty="0"/>
              <a:t>Get involved in planning and leadership</a:t>
            </a:r>
          </a:p>
          <a:p>
            <a:pPr marL="285750" indent="-285750">
              <a:buFont typeface="Arial" panose="020B0604020202020204" pitchFamily="34" charset="0"/>
              <a:buChar char="•"/>
            </a:pPr>
            <a:r>
              <a:rPr lang="en-US" dirty="0"/>
              <a:t>Work towards your Australian Scout Award or Duke of Ed</a:t>
            </a:r>
          </a:p>
          <a:p>
            <a:endParaRPr lang="en-US" dirty="0"/>
          </a:p>
          <a:p>
            <a:r>
              <a:rPr lang="en-US" dirty="0"/>
              <a:t>Scouts, as a section, focuses on allowing young people to develop their confidence and teaches them how to work as part of a team. </a:t>
            </a:r>
          </a:p>
        </p:txBody>
      </p:sp>
      <p:pic>
        <p:nvPicPr>
          <p:cNvPr id="5" name="Picture 4">
            <a:extLst>
              <a:ext uri="{FF2B5EF4-FFF2-40B4-BE49-F238E27FC236}">
                <a16:creationId xmlns:a16="http://schemas.microsoft.com/office/drawing/2014/main" id="{A28BDF84-80D5-D7B5-0114-0999E31E777D}"/>
              </a:ext>
            </a:extLst>
          </p:cNvPr>
          <p:cNvPicPr>
            <a:picLocks noChangeAspect="1"/>
          </p:cNvPicPr>
          <p:nvPr/>
        </p:nvPicPr>
        <p:blipFill>
          <a:blip r:embed="rId3">
            <a:extLst>
              <a:ext uri="{28A0092B-C50C-407E-A947-70E740481C1C}">
                <a14:useLocalDpi xmlns:a14="http://schemas.microsoft.com/office/drawing/2010/main" val="0"/>
              </a:ext>
            </a:extLst>
          </a:blip>
          <a:srcRect l="5534" r="5534"/>
          <a:stretch/>
        </p:blipFill>
        <p:spPr>
          <a:xfrm>
            <a:off x="893193" y="1500189"/>
            <a:ext cx="3238859" cy="2429144"/>
          </a:xfrm>
          <a:prstGeom prst="roundRect">
            <a:avLst/>
          </a:prstGeom>
        </p:spPr>
      </p:pic>
      <p:sp>
        <p:nvSpPr>
          <p:cNvPr id="7" name="TextBox 6">
            <a:extLst>
              <a:ext uri="{FF2B5EF4-FFF2-40B4-BE49-F238E27FC236}">
                <a16:creationId xmlns:a16="http://schemas.microsoft.com/office/drawing/2014/main" id="{2613DDC7-411D-60C2-760D-8ADE2688F1F2}"/>
              </a:ext>
            </a:extLst>
          </p:cNvPr>
          <p:cNvSpPr txBox="1"/>
          <p:nvPr/>
        </p:nvSpPr>
        <p:spPr>
          <a:xfrm>
            <a:off x="738456" y="4231887"/>
            <a:ext cx="3548332" cy="2062103"/>
          </a:xfrm>
          <a:prstGeom prst="rect">
            <a:avLst/>
          </a:prstGeom>
          <a:noFill/>
        </p:spPr>
        <p:txBody>
          <a:bodyPr wrap="square">
            <a:spAutoFit/>
          </a:bodyPr>
          <a:lstStyle/>
          <a:p>
            <a:pPr algn="ctr"/>
            <a:r>
              <a:rPr lang="en-AU" sz="1600" b="1" dirty="0">
                <a:solidFill>
                  <a:srgbClr val="00B050"/>
                </a:solidFill>
              </a:rPr>
              <a:t>&lt;GROUP NAME&gt; SCOUTS</a:t>
            </a:r>
          </a:p>
          <a:p>
            <a:pPr algn="ctr"/>
            <a:r>
              <a:rPr lang="en-AU" sz="1600" b="1" dirty="0">
                <a:solidFill>
                  <a:srgbClr val="00B050"/>
                </a:solidFill>
              </a:rPr>
              <a:t>FRIDAY 7-9PM</a:t>
            </a:r>
          </a:p>
          <a:p>
            <a:pPr algn="ctr"/>
            <a:r>
              <a:rPr lang="en-AU" sz="1600" b="1" dirty="0">
                <a:solidFill>
                  <a:srgbClr val="00B050"/>
                </a:solidFill>
              </a:rPr>
              <a:t>GROUP SCOUT HALL</a:t>
            </a:r>
          </a:p>
          <a:p>
            <a:pPr algn="ctr"/>
            <a:endParaRPr lang="en-AU" sz="1600" b="1" dirty="0">
              <a:solidFill>
                <a:srgbClr val="00B050"/>
              </a:solidFill>
            </a:endParaRPr>
          </a:p>
          <a:p>
            <a:pPr algn="ctr"/>
            <a:r>
              <a:rPr lang="en-AU" sz="1600" b="1" dirty="0">
                <a:solidFill>
                  <a:srgbClr val="00B050"/>
                </a:solidFill>
              </a:rPr>
              <a:t>OUR LEADERS ARE</a:t>
            </a:r>
          </a:p>
          <a:p>
            <a:pPr algn="ctr"/>
            <a:r>
              <a:rPr lang="en-AU" sz="1600" b="1" dirty="0">
                <a:solidFill>
                  <a:srgbClr val="00B050"/>
                </a:solidFill>
              </a:rPr>
              <a:t>SKIP (MATT)</a:t>
            </a:r>
          </a:p>
          <a:p>
            <a:pPr algn="ctr"/>
            <a:r>
              <a:rPr lang="en-AU" sz="1600" b="1" dirty="0">
                <a:solidFill>
                  <a:srgbClr val="00B050"/>
                </a:solidFill>
              </a:rPr>
              <a:t>DIESEL (ROBBIE)</a:t>
            </a:r>
          </a:p>
          <a:p>
            <a:pPr algn="ctr"/>
            <a:r>
              <a:rPr lang="en-AU" sz="1600" b="1" dirty="0">
                <a:solidFill>
                  <a:srgbClr val="00B050"/>
                </a:solidFill>
              </a:rPr>
              <a:t>IKKI (HAYLEY)</a:t>
            </a:r>
          </a:p>
        </p:txBody>
      </p:sp>
    </p:spTree>
    <p:extLst>
      <p:ext uri="{BB962C8B-B14F-4D97-AF65-F5344CB8AC3E}">
        <p14:creationId xmlns:p14="http://schemas.microsoft.com/office/powerpoint/2010/main" val="22521605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BF954-7E24-A4A0-890F-9560BC9C0AFF}"/>
            </a:ext>
          </a:extLst>
        </p:cNvPr>
        <p:cNvGrpSpPr/>
        <p:nvPr/>
      </p:nvGrpSpPr>
      <p:grpSpPr>
        <a:xfrm>
          <a:off x="0" y="0"/>
          <a:ext cx="0" cy="0"/>
          <a:chOff x="0" y="0"/>
          <a:chExt cx="0" cy="0"/>
        </a:xfrm>
      </p:grpSpPr>
      <p:sp>
        <p:nvSpPr>
          <p:cNvPr id="11" name="TextBox 10">
            <a:extLst>
              <a:ext uri="{FF2B5EF4-FFF2-40B4-BE49-F238E27FC236}">
                <a16:creationId xmlns:a16="http://schemas.microsoft.com/office/drawing/2014/main" id="{6C06796F-A21E-5258-DE46-41864DD20E90}"/>
              </a:ext>
            </a:extLst>
          </p:cNvPr>
          <p:cNvSpPr txBox="1"/>
          <p:nvPr/>
        </p:nvSpPr>
        <p:spPr>
          <a:xfrm>
            <a:off x="2546230" y="2311879"/>
            <a:ext cx="7099539" cy="1569660"/>
          </a:xfrm>
          <a:prstGeom prst="rect">
            <a:avLst/>
          </a:prstGeom>
          <a:solidFill>
            <a:srgbClr val="FFFF00"/>
          </a:solidFill>
        </p:spPr>
        <p:txBody>
          <a:bodyPr wrap="square" rtlCol="0">
            <a:spAutoFit/>
          </a:bodyPr>
          <a:lstStyle/>
          <a:p>
            <a:pPr algn="ctr"/>
            <a:r>
              <a:rPr lang="en-AU" sz="4800" dirty="0"/>
              <a:t>Add photos from your own group or unit here</a:t>
            </a:r>
          </a:p>
        </p:txBody>
      </p:sp>
    </p:spTree>
    <p:extLst>
      <p:ext uri="{BB962C8B-B14F-4D97-AF65-F5344CB8AC3E}">
        <p14:creationId xmlns:p14="http://schemas.microsoft.com/office/powerpoint/2010/main" val="2517820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NSWG Corporate">
  <a:themeElements>
    <a:clrScheme name="Scouts NSW Brand Colours">
      <a:dk1>
        <a:sysClr val="windowText" lastClr="000000"/>
      </a:dk1>
      <a:lt1>
        <a:sysClr val="window" lastClr="FFFFFF"/>
      </a:lt1>
      <a:dk2>
        <a:srgbClr val="262661"/>
      </a:dk2>
      <a:lt2>
        <a:srgbClr val="E7E6E6"/>
      </a:lt2>
      <a:accent1>
        <a:srgbClr val="44C8F5"/>
      </a:accent1>
      <a:accent2>
        <a:srgbClr val="006B9E"/>
      </a:accent2>
      <a:accent3>
        <a:srgbClr val="8ED8F8"/>
      </a:accent3>
      <a:accent4>
        <a:srgbClr val="00B5CC"/>
      </a:accent4>
      <a:accent5>
        <a:srgbClr val="C1E9FB"/>
      </a:accent5>
      <a:accent6>
        <a:srgbClr val="0083C4"/>
      </a:accent6>
      <a:hlink>
        <a:srgbClr val="44C8F5"/>
      </a:hlink>
      <a:folHlink>
        <a:srgbClr val="00B5CC"/>
      </a:folHlink>
    </a:clrScheme>
    <a:fontScheme name="Scouts NSW Brand Fonts">
      <a:majorFont>
        <a:latin typeface="Nunito Sans Black"/>
        <a:ea typeface=""/>
        <a:cs typeface=""/>
      </a:majorFont>
      <a:minorFont>
        <a:latin typeface="Nunito Sans"/>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R Recommendations_v6" id="{F61247E7-BFE9-4781-B480-250E5D44ADA9}" vid="{1938391E-07C4-4B15-8C6A-117290D17E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9f364e9-9827-4a7f-974a-afec53c4357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94F5776B4D08B4F9690DF896B8DE481" ma:contentTypeVersion="21" ma:contentTypeDescription="Create a new document." ma:contentTypeScope="" ma:versionID="8ac6bd49a41e85b764f831decb2365d1">
  <xsd:schema xmlns:xsd="http://www.w3.org/2001/XMLSchema" xmlns:xs="http://www.w3.org/2001/XMLSchema" xmlns:p="http://schemas.microsoft.com/office/2006/metadata/properties" xmlns:ns2="762e183b-c79d-4e74-9a2a-5cac6085915b" xmlns:ns3="55df996e-6656-4323-bb9d-b378508a852b" xmlns:ns4="f9f364e9-9827-4a7f-974a-afec53c43578" targetNamespace="http://schemas.microsoft.com/office/2006/metadata/properties" ma:root="true" ma:fieldsID="d0e8ada22b262b9f52ebc70b0e351c66" ns2:_="" ns3:_="" ns4:_="">
    <xsd:import namespace="762e183b-c79d-4e74-9a2a-5cac6085915b"/>
    <xsd:import namespace="55df996e-6656-4323-bb9d-b378508a852b"/>
    <xsd:import namespace="f9f364e9-9827-4a7f-974a-afec53c43578"/>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4:lcf76f155ced4ddcb4097134ff3c332f" minOccurs="0"/>
                <xsd:element ref="ns2:MediaServiceObjectDetectorVersions" minOccurs="0"/>
                <xsd:element ref="ns2:MediaServiceOCR" minOccurs="0"/>
                <xsd:element ref="ns2:MediaServiceGenerationTime" minOccurs="0"/>
                <xsd:element ref="ns2:MediaServiceEventHashCode" minOccurs="0"/>
                <xsd:element ref="ns2:MediaServiceLocation"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2e183b-c79d-4e74-9a2a-5cac6085915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5df996e-6656-4323-bb9d-b378508a852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9f364e9-9827-4a7f-974a-afec53c43578" elementFormDefault="qualified">
    <xsd:import namespace="http://schemas.microsoft.com/office/2006/documentManagement/types"/>
    <xsd:import namespace="http://schemas.microsoft.com/office/infopath/2007/PartnerControls"/>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5821c69-a2f6-4b45-80c0-4e251406d9ca"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32D4A0-A321-43EA-9C61-D7C43DCB3C75}">
  <ds:schemaRefs>
    <ds:schemaRef ds:uri="http://schemas.openxmlformats.org/package/2006/metadata/core-properties"/>
    <ds:schemaRef ds:uri="http://schemas.microsoft.com/office/2006/documentManagement/types"/>
    <ds:schemaRef ds:uri="55df996e-6656-4323-bb9d-b378508a852b"/>
    <ds:schemaRef ds:uri="http://purl.org/dc/dcmitype/"/>
    <ds:schemaRef ds:uri="http://schemas.microsoft.com/office/infopath/2007/PartnerControls"/>
    <ds:schemaRef ds:uri="http://purl.org/dc/terms/"/>
    <ds:schemaRef ds:uri="762e183b-c79d-4e74-9a2a-5cac6085915b"/>
    <ds:schemaRef ds:uri="http://www.w3.org/XML/1998/namespace"/>
    <ds:schemaRef ds:uri="http://purl.org/dc/elements/1.1/"/>
    <ds:schemaRef ds:uri="f9f364e9-9827-4a7f-974a-afec53c43578"/>
    <ds:schemaRef ds:uri="http://schemas.microsoft.com/office/2006/metadata/properties"/>
  </ds:schemaRefs>
</ds:datastoreItem>
</file>

<file path=customXml/itemProps2.xml><?xml version="1.0" encoding="utf-8"?>
<ds:datastoreItem xmlns:ds="http://schemas.openxmlformats.org/officeDocument/2006/customXml" ds:itemID="{4A8E6260-9F4C-4031-A9E1-8E67D5FB4FF1}">
  <ds:schemaRefs>
    <ds:schemaRef ds:uri="http://schemas.microsoft.com/sharepoint/v3/contenttype/forms"/>
  </ds:schemaRefs>
</ds:datastoreItem>
</file>

<file path=customXml/itemProps3.xml><?xml version="1.0" encoding="utf-8"?>
<ds:datastoreItem xmlns:ds="http://schemas.openxmlformats.org/officeDocument/2006/customXml" ds:itemID="{D23F1079-9EB5-4438-8734-873E66AC1B29}">
  <ds:schemaRefs>
    <ds:schemaRef ds:uri="55df996e-6656-4323-bb9d-b378508a852b"/>
    <ds:schemaRef ds:uri="762e183b-c79d-4e74-9a2a-5cac6085915b"/>
    <ds:schemaRef ds:uri="f9f364e9-9827-4a7f-974a-afec53c4357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627</TotalTime>
  <Words>1284</Words>
  <Application>Microsoft Office PowerPoint</Application>
  <PresentationFormat>Widescreen</PresentationFormat>
  <Paragraphs>135</Paragraphs>
  <Slides>14</Slides>
  <Notes>4</Notes>
  <HiddenSlides>0</HiddenSlides>
  <MMClips>1</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6" baseType="lpstr">
      <vt:lpstr>Aptos</vt:lpstr>
      <vt:lpstr>Arial</vt:lpstr>
      <vt:lpstr>Courier New</vt:lpstr>
      <vt:lpstr>Nunito Sans</vt:lpstr>
      <vt:lpstr>Nunito Sans Black</vt:lpstr>
      <vt:lpstr>Nunito Sans ExtraBold</vt:lpstr>
      <vt:lpstr>Public Sans ExtraLight</vt:lpstr>
      <vt:lpstr>Public Sans SemiBold</vt:lpstr>
      <vt:lpstr>Times New Roman</vt:lpstr>
      <vt:lpstr>Wingdings</vt:lpstr>
      <vt:lpstr>NSWG Corporate</vt:lpstr>
      <vt:lpstr>think-cell Slide</vt:lpstr>
      <vt:lpstr>PowerPoint Presentation</vt:lpstr>
      <vt:lpstr>Video</vt:lpstr>
      <vt:lpstr>Who are Scouts?</vt:lpstr>
      <vt:lpstr>Joey Scouts</vt:lpstr>
      <vt:lpstr>PowerPoint Presentation</vt:lpstr>
      <vt:lpstr>Cub Scouts</vt:lpstr>
      <vt:lpstr>PowerPoint Presentation</vt:lpstr>
      <vt:lpstr>Scouts</vt:lpstr>
      <vt:lpstr>PowerPoint Presentation</vt:lpstr>
      <vt:lpstr>Venturer Scouts</vt:lpstr>
      <vt:lpstr>PowerPoint Presentation</vt:lpstr>
      <vt:lpstr>Rover Scouts</vt:lpstr>
      <vt:lpstr>PowerPoint Presentation</vt:lpstr>
      <vt:lpstr>What exciting things are coming up?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Breanna.Shumack@nsw.scouts.com.au</dc:creator>
  <cp:lastModifiedBy>Breanna Shumack (Scouts NSW)</cp:lastModifiedBy>
  <cp:revision>3</cp:revision>
  <cp:lastPrinted>2026-06-23T23:05:21Z</cp:lastPrinted>
  <dcterms:created xsi:type="dcterms:W3CDTF">2024-08-08T13:45:20Z</dcterms:created>
  <dcterms:modified xsi:type="dcterms:W3CDTF">2026-07-28T02:09:33Z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f206dfc-e8de-484c-87f5-99dd41b84665_Enabled">
    <vt:lpwstr>true</vt:lpwstr>
  </property>
  <property fmtid="{D5CDD505-2E9C-101B-9397-08002B2CF9AE}" pid="3" name="MSIP_Label_cf206dfc-e8de-484c-87f5-99dd41b84665_SetDate">
    <vt:lpwstr>2026-06-16T01:12:04Z</vt:lpwstr>
  </property>
  <property fmtid="{D5CDD505-2E9C-101B-9397-08002B2CF9AE}" pid="4" name="MSIP_Label_cf206dfc-e8de-484c-87f5-99dd41b84665_Method">
    <vt:lpwstr>Standard</vt:lpwstr>
  </property>
  <property fmtid="{D5CDD505-2E9C-101B-9397-08002B2CF9AE}" pid="5" name="MSIP_Label_cf206dfc-e8de-484c-87f5-99dd41b84665_Name">
    <vt:lpwstr>NSW-Internal</vt:lpwstr>
  </property>
  <property fmtid="{D5CDD505-2E9C-101B-9397-08002B2CF9AE}" pid="6" name="MSIP_Label_cf206dfc-e8de-484c-87f5-99dd41b84665_SiteId">
    <vt:lpwstr>1d413b23-25e4-416d-9747-6567051a5d0e</vt:lpwstr>
  </property>
  <property fmtid="{D5CDD505-2E9C-101B-9397-08002B2CF9AE}" pid="7" name="MSIP_Label_cf206dfc-e8de-484c-87f5-99dd41b84665_ActionId">
    <vt:lpwstr>d8d36fad-de78-4c70-a8c8-ef35c261b7e5</vt:lpwstr>
  </property>
  <property fmtid="{D5CDD505-2E9C-101B-9397-08002B2CF9AE}" pid="8" name="MSIP_Label_cf206dfc-e8de-484c-87f5-99dd41b84665_ContentBits">
    <vt:lpwstr>0</vt:lpwstr>
  </property>
  <property fmtid="{D5CDD505-2E9C-101B-9397-08002B2CF9AE}" pid="9" name="MSIP_Label_cf206dfc-e8de-484c-87f5-99dd41b84665_Tag">
    <vt:lpwstr>10, 3, 0, 1</vt:lpwstr>
  </property>
  <property fmtid="{D5CDD505-2E9C-101B-9397-08002B2CF9AE}" pid="10" name="ContentTypeId">
    <vt:lpwstr>0x010100D94F5776B4D08B4F9690DF896B8DE481</vt:lpwstr>
  </property>
  <property fmtid="{D5CDD505-2E9C-101B-9397-08002B2CF9AE}" pid="11" name="MediaServiceImageTags">
    <vt:lpwstr/>
  </property>
</Properties>
</file>